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nton"/>
      <p:regular r:id="rId39"/>
    </p:embeddedFont>
    <p:embeddedFont>
      <p:font typeface="Hanken Grotesk"/>
      <p:regular r:id="rId40"/>
      <p:bold r:id="rId41"/>
      <p:italic r:id="rId42"/>
      <p:boldItalic r:id="rId43"/>
    </p:embeddedFont>
    <p:embeddedFont>
      <p:font typeface="Inter"/>
      <p:regular r:id="rId44"/>
      <p:bold r:id="rId45"/>
      <p:italic r:id="rId46"/>
      <p:boldItalic r:id="rId47"/>
    </p:embeddedFont>
    <p:embeddedFont>
      <p:font typeface="Noto Sans JP"/>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7C7ADE-7C76-45D2-A222-381514A4AA31}">
  <a:tblStyle styleId="{9C7C7ADE-7C76-45D2-A222-381514A4AA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ankenGrotesk-regular.fntdata"/><Relationship Id="rId42" Type="http://schemas.openxmlformats.org/officeDocument/2006/relationships/font" Target="fonts/HankenGrotesk-italic.fntdata"/><Relationship Id="rId41" Type="http://schemas.openxmlformats.org/officeDocument/2006/relationships/font" Target="fonts/HankenGrotesk-bold.fntdata"/><Relationship Id="rId44" Type="http://schemas.openxmlformats.org/officeDocument/2006/relationships/font" Target="fonts/Inter-regular.fntdata"/><Relationship Id="rId43" Type="http://schemas.openxmlformats.org/officeDocument/2006/relationships/font" Target="fonts/HankenGrotesk-boldItalic.fntdata"/><Relationship Id="rId46" Type="http://schemas.openxmlformats.org/officeDocument/2006/relationships/font" Target="fonts/Inter-italic.fntdata"/><Relationship Id="rId45" Type="http://schemas.openxmlformats.org/officeDocument/2006/relationships/font" Target="fonts/Inter-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otoSansJP-regular.fntdata"/><Relationship Id="rId47" Type="http://schemas.openxmlformats.org/officeDocument/2006/relationships/font" Target="fonts/Inter-boldItalic.fntdata"/><Relationship Id="rId49" Type="http://schemas.openxmlformats.org/officeDocument/2006/relationships/font" Target="fonts/NotoSansJP-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Anton-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fb61485a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fb61485a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fe2565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fe2565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0db44bb77_0_4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70db44bb77_0_4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70db44bb77_0_4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70db44bb77_0_4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0db44bb77_0_5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70db44bb77_0_5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70db44bb77_0_5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70db44bb77_0_5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70db44bb77_0_5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70db44bb77_0_5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70db44bb77_0_5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70db44bb77_0_5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70db44bb77_0_5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70db44bb77_0_5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0db44bb77_0_6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0db44bb77_0_6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70db44bb77_0_6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70db44bb77_0_6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370db44bb77_0_6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370db44bb77_0_6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70db44bb77_0_6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370db44bb77_0_6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370db44bb77_0_6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370db44bb77_0_6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370db44bb77_0_7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370db44bb77_0_7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370db44bb77_0_7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370db44bb77_0_7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370db44bb77_0_7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370db44bb77_0_7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370db44bb77_0_8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8" name="Google Shape;3578;g370db44bb77_0_8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4" name="Shape 3764"/>
        <p:cNvGrpSpPr/>
        <p:nvPr/>
      </p:nvGrpSpPr>
      <p:grpSpPr>
        <a:xfrm>
          <a:off x="0" y="0"/>
          <a:ext cx="0" cy="0"/>
          <a:chOff x="0" y="0"/>
          <a:chExt cx="0" cy="0"/>
        </a:xfrm>
      </p:grpSpPr>
      <p:sp>
        <p:nvSpPr>
          <p:cNvPr id="3765" name="Google Shape;3765;g370db44bb77_0_8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370db44bb77_0_8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0" name="Shape 4010"/>
        <p:cNvGrpSpPr/>
        <p:nvPr/>
      </p:nvGrpSpPr>
      <p:grpSpPr>
        <a:xfrm>
          <a:off x="0" y="0"/>
          <a:ext cx="0" cy="0"/>
          <a:chOff x="0" y="0"/>
          <a:chExt cx="0" cy="0"/>
        </a:xfrm>
      </p:grpSpPr>
      <p:sp>
        <p:nvSpPr>
          <p:cNvPr id="4011" name="Google Shape;4011;g370db44bb77_0_9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2" name="Google Shape;4012;g370db44bb77_0_9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fb61485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fb61485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1d838b627_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1d838b627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8600" y="3044952"/>
            <a:ext cx="8686800" cy="14160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4000"/>
              <a:buNone/>
              <a:defRPr sz="4000"/>
            </a:lvl1pPr>
            <a:lvl2pPr lvl="1" algn="ctr">
              <a:spcBef>
                <a:spcPts val="0"/>
              </a:spcBef>
              <a:spcAft>
                <a:spcPts val="0"/>
              </a:spcAft>
              <a:buClr>
                <a:srgbClr val="191919"/>
              </a:buClr>
              <a:buSzPts val="4000"/>
              <a:buNone/>
              <a:defRPr sz="4000">
                <a:solidFill>
                  <a:srgbClr val="191919"/>
                </a:solidFill>
              </a:defRPr>
            </a:lvl2pPr>
            <a:lvl3pPr lvl="2" algn="ctr">
              <a:spcBef>
                <a:spcPts val="0"/>
              </a:spcBef>
              <a:spcAft>
                <a:spcPts val="0"/>
              </a:spcAft>
              <a:buClr>
                <a:srgbClr val="191919"/>
              </a:buClr>
              <a:buSzPts val="4000"/>
              <a:buNone/>
              <a:defRPr sz="4000">
                <a:solidFill>
                  <a:srgbClr val="191919"/>
                </a:solidFill>
              </a:defRPr>
            </a:lvl3pPr>
            <a:lvl4pPr lvl="3" algn="ctr">
              <a:spcBef>
                <a:spcPts val="0"/>
              </a:spcBef>
              <a:spcAft>
                <a:spcPts val="0"/>
              </a:spcAft>
              <a:buClr>
                <a:srgbClr val="191919"/>
              </a:buClr>
              <a:buSzPts val="4000"/>
              <a:buNone/>
              <a:defRPr sz="4000">
                <a:solidFill>
                  <a:srgbClr val="191919"/>
                </a:solidFill>
              </a:defRPr>
            </a:lvl4pPr>
            <a:lvl5pPr lvl="4" algn="ctr">
              <a:spcBef>
                <a:spcPts val="0"/>
              </a:spcBef>
              <a:spcAft>
                <a:spcPts val="0"/>
              </a:spcAft>
              <a:buClr>
                <a:srgbClr val="191919"/>
              </a:buClr>
              <a:buSzPts val="4000"/>
              <a:buNone/>
              <a:defRPr sz="4000">
                <a:solidFill>
                  <a:srgbClr val="191919"/>
                </a:solidFill>
              </a:defRPr>
            </a:lvl5pPr>
            <a:lvl6pPr lvl="5" algn="ctr">
              <a:spcBef>
                <a:spcPts val="0"/>
              </a:spcBef>
              <a:spcAft>
                <a:spcPts val="0"/>
              </a:spcAft>
              <a:buClr>
                <a:srgbClr val="191919"/>
              </a:buClr>
              <a:buSzPts val="4000"/>
              <a:buNone/>
              <a:defRPr sz="4000">
                <a:solidFill>
                  <a:srgbClr val="191919"/>
                </a:solidFill>
              </a:defRPr>
            </a:lvl6pPr>
            <a:lvl7pPr lvl="6" algn="ctr">
              <a:spcBef>
                <a:spcPts val="0"/>
              </a:spcBef>
              <a:spcAft>
                <a:spcPts val="0"/>
              </a:spcAft>
              <a:buClr>
                <a:srgbClr val="191919"/>
              </a:buClr>
              <a:buSzPts val="4000"/>
              <a:buNone/>
              <a:defRPr sz="4000">
                <a:solidFill>
                  <a:srgbClr val="191919"/>
                </a:solidFill>
              </a:defRPr>
            </a:lvl7pPr>
            <a:lvl8pPr lvl="7" algn="ctr">
              <a:spcBef>
                <a:spcPts val="0"/>
              </a:spcBef>
              <a:spcAft>
                <a:spcPts val="0"/>
              </a:spcAft>
              <a:buClr>
                <a:srgbClr val="191919"/>
              </a:buClr>
              <a:buSzPts val="4000"/>
              <a:buNone/>
              <a:defRPr sz="4000">
                <a:solidFill>
                  <a:srgbClr val="191919"/>
                </a:solidFill>
              </a:defRPr>
            </a:lvl8pPr>
            <a:lvl9pPr lvl="8" algn="ctr">
              <a:spcBef>
                <a:spcPts val="0"/>
              </a:spcBef>
              <a:spcAft>
                <a:spcPts val="0"/>
              </a:spcAft>
              <a:buClr>
                <a:srgbClr val="191919"/>
              </a:buClr>
              <a:buSzPts val="4000"/>
              <a:buNone/>
              <a:defRPr sz="4000">
                <a:solidFill>
                  <a:srgbClr val="191919"/>
                </a:solidFill>
              </a:defRPr>
            </a:lvl9pPr>
          </a:lstStyle>
          <a:p/>
        </p:txBody>
      </p:sp>
      <p:sp>
        <p:nvSpPr>
          <p:cNvPr id="10" name="Google Shape;10;p2"/>
          <p:cNvSpPr txBox="1"/>
          <p:nvPr>
            <p:ph idx="1" type="subTitle"/>
          </p:nvPr>
        </p:nvSpPr>
        <p:spPr>
          <a:xfrm>
            <a:off x="367200" y="4562850"/>
            <a:ext cx="8409600" cy="3519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228600" y="228600"/>
            <a:ext cx="8686800" cy="2706600"/>
          </a:xfrm>
          <a:prstGeom prst="rect">
            <a:avLst/>
          </a:prstGeom>
          <a:noFill/>
          <a:ln>
            <a:noFill/>
          </a:ln>
        </p:spPr>
      </p:sp>
      <p:cxnSp>
        <p:nvCxnSpPr>
          <p:cNvPr id="12" name="Google Shape;12;p2"/>
          <p:cNvCxnSpPr/>
          <p:nvPr/>
        </p:nvCxnSpPr>
        <p:spPr>
          <a:xfrm>
            <a:off x="228600" y="44513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3"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44" name="Shape 44"/>
        <p:cNvGrpSpPr/>
        <p:nvPr/>
      </p:nvGrpSpPr>
      <p:grpSpPr>
        <a:xfrm>
          <a:off x="0" y="0"/>
          <a:ext cx="0" cy="0"/>
          <a:chOff x="0" y="0"/>
          <a:chExt cx="0" cy="0"/>
        </a:xfrm>
      </p:grpSpPr>
      <p:sp>
        <p:nvSpPr>
          <p:cNvPr id="45" name="Google Shape;45;p12"/>
          <p:cNvSpPr txBox="1"/>
          <p:nvPr>
            <p:ph type="title"/>
          </p:nvPr>
        </p:nvSpPr>
        <p:spPr>
          <a:xfrm>
            <a:off x="228600" y="4342196"/>
            <a:ext cx="86871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6" name="Google Shape;46;p12"/>
          <p:cNvSpPr txBox="1"/>
          <p:nvPr>
            <p:ph idx="1" type="subTitle"/>
          </p:nvPr>
        </p:nvSpPr>
        <p:spPr>
          <a:xfrm>
            <a:off x="713372" y="1085250"/>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47" name="Google Shape;47;p12"/>
          <p:cNvSpPr txBox="1"/>
          <p:nvPr>
            <p:ph idx="2" type="subTitle"/>
          </p:nvPr>
        </p:nvSpPr>
        <p:spPr>
          <a:xfrm>
            <a:off x="2830991" y="1085250"/>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48" name="Google Shape;48;p12"/>
          <p:cNvSpPr txBox="1"/>
          <p:nvPr>
            <p:ph idx="3" type="subTitle"/>
          </p:nvPr>
        </p:nvSpPr>
        <p:spPr>
          <a:xfrm>
            <a:off x="4948609" y="1085250"/>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49" name="Google Shape;49;p12"/>
          <p:cNvSpPr txBox="1"/>
          <p:nvPr>
            <p:ph hasCustomPrompt="1" idx="4" type="title"/>
          </p:nvPr>
        </p:nvSpPr>
        <p:spPr>
          <a:xfrm>
            <a:off x="3266291" y="592631"/>
            <a:ext cx="493800" cy="492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0" name="Google Shape;50;p12"/>
          <p:cNvSpPr txBox="1"/>
          <p:nvPr>
            <p:ph hasCustomPrompt="1" idx="5" type="title"/>
          </p:nvPr>
        </p:nvSpPr>
        <p:spPr>
          <a:xfrm>
            <a:off x="1148672" y="592631"/>
            <a:ext cx="493800" cy="4926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2"/>
          <p:cNvSpPr txBox="1"/>
          <p:nvPr>
            <p:ph hasCustomPrompt="1" idx="6" type="title"/>
          </p:nvPr>
        </p:nvSpPr>
        <p:spPr>
          <a:xfrm>
            <a:off x="5383909" y="592631"/>
            <a:ext cx="493800" cy="4926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52" name="Google Shape;52;p12"/>
          <p:cNvSpPr txBox="1"/>
          <p:nvPr>
            <p:ph idx="7" type="subTitle"/>
          </p:nvPr>
        </p:nvSpPr>
        <p:spPr>
          <a:xfrm>
            <a:off x="713372" y="2732759"/>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53" name="Google Shape;53;p12"/>
          <p:cNvSpPr txBox="1"/>
          <p:nvPr>
            <p:ph idx="8" type="subTitle"/>
          </p:nvPr>
        </p:nvSpPr>
        <p:spPr>
          <a:xfrm>
            <a:off x="2830991" y="2732759"/>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54" name="Google Shape;54;p12"/>
          <p:cNvSpPr txBox="1"/>
          <p:nvPr>
            <p:ph idx="9" type="subTitle"/>
          </p:nvPr>
        </p:nvSpPr>
        <p:spPr>
          <a:xfrm>
            <a:off x="4948609" y="2732759"/>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55" name="Google Shape;55;p12"/>
          <p:cNvSpPr txBox="1"/>
          <p:nvPr>
            <p:ph hasCustomPrompt="1" idx="13" type="title"/>
          </p:nvPr>
        </p:nvSpPr>
        <p:spPr>
          <a:xfrm>
            <a:off x="3266291" y="2240146"/>
            <a:ext cx="493800" cy="492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6" name="Google Shape;56;p12"/>
          <p:cNvSpPr txBox="1"/>
          <p:nvPr>
            <p:ph hasCustomPrompt="1" idx="14" type="title"/>
          </p:nvPr>
        </p:nvSpPr>
        <p:spPr>
          <a:xfrm>
            <a:off x="1148672" y="2240146"/>
            <a:ext cx="493800" cy="4926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2"/>
          <p:cNvSpPr txBox="1"/>
          <p:nvPr>
            <p:ph hasCustomPrompt="1" idx="15" type="title"/>
          </p:nvPr>
        </p:nvSpPr>
        <p:spPr>
          <a:xfrm>
            <a:off x="5383909" y="2240146"/>
            <a:ext cx="493800" cy="4926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58" name="Google Shape;58;p12"/>
          <p:cNvSpPr txBox="1"/>
          <p:nvPr>
            <p:ph idx="16" type="subTitle"/>
          </p:nvPr>
        </p:nvSpPr>
        <p:spPr>
          <a:xfrm>
            <a:off x="7066228" y="2732768"/>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59" name="Google Shape;59;p12"/>
          <p:cNvSpPr txBox="1"/>
          <p:nvPr>
            <p:ph idx="17" type="subTitle"/>
          </p:nvPr>
        </p:nvSpPr>
        <p:spPr>
          <a:xfrm>
            <a:off x="7066228" y="1085256"/>
            <a:ext cx="1364400" cy="769500"/>
          </a:xfrm>
          <a:prstGeom prst="rect">
            <a:avLst/>
          </a:prstGeom>
          <a:ln>
            <a:noFill/>
          </a:ln>
        </p:spPr>
        <p:txBody>
          <a:bodyPr anchorCtr="0" anchor="t" bIns="91425" lIns="91425" spcFirstLastPara="1" rIns="91425" wrap="square" tIns="91425">
            <a:noAutofit/>
          </a:bodyPr>
          <a:lstStyle>
            <a:lvl1pPr lvl="0" algn="ctr">
              <a:lnSpc>
                <a:spcPct val="95000"/>
              </a:lnSpc>
              <a:spcBef>
                <a:spcPts val="0"/>
              </a:spcBef>
              <a:spcAft>
                <a:spcPts val="0"/>
              </a:spcAft>
              <a:buSzPts val="1400"/>
              <a:buFont typeface="Anton"/>
              <a:buNone/>
              <a:defRPr sz="2000">
                <a:latin typeface="Anton"/>
                <a:ea typeface="Anton"/>
                <a:cs typeface="Anton"/>
                <a:sym typeface="Anton"/>
              </a:defRPr>
            </a:lvl1pPr>
            <a:lvl2pPr lvl="1">
              <a:lnSpc>
                <a:spcPct val="95000"/>
              </a:lnSpc>
              <a:spcBef>
                <a:spcPts val="0"/>
              </a:spcBef>
              <a:spcAft>
                <a:spcPts val="0"/>
              </a:spcAft>
              <a:buSzPts val="1400"/>
              <a:buFont typeface="Anton"/>
              <a:buNone/>
              <a:defRPr b="1">
                <a:latin typeface="Anton"/>
                <a:ea typeface="Anton"/>
                <a:cs typeface="Anton"/>
                <a:sym typeface="Anton"/>
              </a:defRPr>
            </a:lvl2pPr>
            <a:lvl3pPr lvl="2">
              <a:lnSpc>
                <a:spcPct val="95000"/>
              </a:lnSpc>
              <a:spcBef>
                <a:spcPts val="0"/>
              </a:spcBef>
              <a:spcAft>
                <a:spcPts val="0"/>
              </a:spcAft>
              <a:buSzPts val="1400"/>
              <a:buFont typeface="Anton"/>
              <a:buNone/>
              <a:defRPr b="1">
                <a:latin typeface="Anton"/>
                <a:ea typeface="Anton"/>
                <a:cs typeface="Anton"/>
                <a:sym typeface="Anton"/>
              </a:defRPr>
            </a:lvl3pPr>
            <a:lvl4pPr lvl="3">
              <a:lnSpc>
                <a:spcPct val="95000"/>
              </a:lnSpc>
              <a:spcBef>
                <a:spcPts val="0"/>
              </a:spcBef>
              <a:spcAft>
                <a:spcPts val="0"/>
              </a:spcAft>
              <a:buSzPts val="1400"/>
              <a:buFont typeface="Anton"/>
              <a:buNone/>
              <a:defRPr b="1">
                <a:latin typeface="Anton"/>
                <a:ea typeface="Anton"/>
                <a:cs typeface="Anton"/>
                <a:sym typeface="Anton"/>
              </a:defRPr>
            </a:lvl4pPr>
            <a:lvl5pPr lvl="4">
              <a:lnSpc>
                <a:spcPct val="95000"/>
              </a:lnSpc>
              <a:spcBef>
                <a:spcPts val="0"/>
              </a:spcBef>
              <a:spcAft>
                <a:spcPts val="0"/>
              </a:spcAft>
              <a:buSzPts val="1400"/>
              <a:buFont typeface="Anton"/>
              <a:buNone/>
              <a:defRPr b="1">
                <a:latin typeface="Anton"/>
                <a:ea typeface="Anton"/>
                <a:cs typeface="Anton"/>
                <a:sym typeface="Anton"/>
              </a:defRPr>
            </a:lvl5pPr>
            <a:lvl6pPr lvl="5">
              <a:lnSpc>
                <a:spcPct val="95000"/>
              </a:lnSpc>
              <a:spcBef>
                <a:spcPts val="0"/>
              </a:spcBef>
              <a:spcAft>
                <a:spcPts val="0"/>
              </a:spcAft>
              <a:buSzPts val="1400"/>
              <a:buFont typeface="Anton"/>
              <a:buNone/>
              <a:defRPr b="1">
                <a:latin typeface="Anton"/>
                <a:ea typeface="Anton"/>
                <a:cs typeface="Anton"/>
                <a:sym typeface="Anton"/>
              </a:defRPr>
            </a:lvl6pPr>
            <a:lvl7pPr lvl="6">
              <a:lnSpc>
                <a:spcPct val="95000"/>
              </a:lnSpc>
              <a:spcBef>
                <a:spcPts val="0"/>
              </a:spcBef>
              <a:spcAft>
                <a:spcPts val="0"/>
              </a:spcAft>
              <a:buSzPts val="1400"/>
              <a:buFont typeface="Anton"/>
              <a:buNone/>
              <a:defRPr b="1">
                <a:latin typeface="Anton"/>
                <a:ea typeface="Anton"/>
                <a:cs typeface="Anton"/>
                <a:sym typeface="Anton"/>
              </a:defRPr>
            </a:lvl7pPr>
            <a:lvl8pPr lvl="7">
              <a:lnSpc>
                <a:spcPct val="95000"/>
              </a:lnSpc>
              <a:spcBef>
                <a:spcPts val="0"/>
              </a:spcBef>
              <a:spcAft>
                <a:spcPts val="0"/>
              </a:spcAft>
              <a:buSzPts val="1400"/>
              <a:buFont typeface="Anton"/>
              <a:buNone/>
              <a:defRPr b="1">
                <a:latin typeface="Anton"/>
                <a:ea typeface="Anton"/>
                <a:cs typeface="Anton"/>
                <a:sym typeface="Anton"/>
              </a:defRPr>
            </a:lvl8pPr>
            <a:lvl9pPr lvl="8">
              <a:lnSpc>
                <a:spcPct val="95000"/>
              </a:lnSpc>
              <a:spcBef>
                <a:spcPts val="0"/>
              </a:spcBef>
              <a:spcAft>
                <a:spcPts val="0"/>
              </a:spcAft>
              <a:buSzPts val="1400"/>
              <a:buFont typeface="Anton"/>
              <a:buNone/>
              <a:defRPr b="1">
                <a:latin typeface="Anton"/>
                <a:ea typeface="Anton"/>
                <a:cs typeface="Anton"/>
                <a:sym typeface="Anton"/>
              </a:defRPr>
            </a:lvl9pPr>
          </a:lstStyle>
          <a:p/>
        </p:txBody>
      </p:sp>
      <p:sp>
        <p:nvSpPr>
          <p:cNvPr id="60" name="Google Shape;60;p12"/>
          <p:cNvSpPr txBox="1"/>
          <p:nvPr>
            <p:ph hasCustomPrompt="1" idx="18" type="title"/>
          </p:nvPr>
        </p:nvSpPr>
        <p:spPr>
          <a:xfrm>
            <a:off x="7501528" y="2240155"/>
            <a:ext cx="493800" cy="492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2"/>
          <p:cNvSpPr txBox="1"/>
          <p:nvPr>
            <p:ph hasCustomPrompt="1" idx="19" type="title"/>
          </p:nvPr>
        </p:nvSpPr>
        <p:spPr>
          <a:xfrm>
            <a:off x="7501528" y="592636"/>
            <a:ext cx="493800" cy="4926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 name="Shape 62"/>
        <p:cNvGrpSpPr/>
        <p:nvPr/>
      </p:nvGrpSpPr>
      <p:grpSpPr>
        <a:xfrm>
          <a:off x="0" y="0"/>
          <a:ext cx="0" cy="0"/>
          <a:chOff x="0" y="0"/>
          <a:chExt cx="0" cy="0"/>
        </a:xfrm>
      </p:grpSpPr>
      <p:sp>
        <p:nvSpPr>
          <p:cNvPr id="63" name="Google Shape;63;p13"/>
          <p:cNvSpPr txBox="1"/>
          <p:nvPr>
            <p:ph type="title"/>
          </p:nvPr>
        </p:nvSpPr>
        <p:spPr>
          <a:xfrm>
            <a:off x="228600" y="338175"/>
            <a:ext cx="8686800" cy="1182300"/>
          </a:xfrm>
          <a:prstGeom prst="rect">
            <a:avLst/>
          </a:prstGeom>
          <a:ln>
            <a:noFill/>
          </a:ln>
        </p:spPr>
        <p:txBody>
          <a:bodyPr anchorCtr="0" anchor="b" bIns="91425" lIns="91425" spcFirstLastPara="1" rIns="91425" wrap="square" tIns="91425">
            <a:noAutofit/>
          </a:bodyPr>
          <a:lstStyle>
            <a:lvl1pPr lvl="0" algn="l">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4" name="Google Shape;64;p13"/>
          <p:cNvSpPr txBox="1"/>
          <p:nvPr>
            <p:ph idx="1" type="subTitle"/>
          </p:nvPr>
        </p:nvSpPr>
        <p:spPr>
          <a:xfrm>
            <a:off x="3352800" y="1901400"/>
            <a:ext cx="5562600" cy="2538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5" name="Google Shape;65;p13"/>
          <p:cNvCxnSpPr/>
          <p:nvPr/>
        </p:nvCxnSpPr>
        <p:spPr>
          <a:xfrm>
            <a:off x="228600" y="15204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66" name="Shape 66"/>
        <p:cNvGrpSpPr/>
        <p:nvPr/>
      </p:nvGrpSpPr>
      <p:grpSpPr>
        <a:xfrm>
          <a:off x="0" y="0"/>
          <a:ext cx="0" cy="0"/>
          <a:chOff x="0" y="0"/>
          <a:chExt cx="0" cy="0"/>
        </a:xfrm>
      </p:grpSpPr>
      <p:sp>
        <p:nvSpPr>
          <p:cNvPr id="67" name="Google Shape;67;p14"/>
          <p:cNvSpPr txBox="1"/>
          <p:nvPr>
            <p:ph type="title"/>
          </p:nvPr>
        </p:nvSpPr>
        <p:spPr>
          <a:xfrm>
            <a:off x="228600" y="228600"/>
            <a:ext cx="8686800" cy="10293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8" name="Google Shape;68;p14"/>
          <p:cNvSpPr txBox="1"/>
          <p:nvPr>
            <p:ph idx="1" type="body"/>
          </p:nvPr>
        </p:nvSpPr>
        <p:spPr>
          <a:xfrm>
            <a:off x="228600" y="2143799"/>
            <a:ext cx="3824100" cy="21138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69" name="Google Shape;69;p14"/>
          <p:cNvSpPr/>
          <p:nvPr>
            <p:ph idx="2" type="pic"/>
          </p:nvPr>
        </p:nvSpPr>
        <p:spPr>
          <a:xfrm>
            <a:off x="4370550" y="1486500"/>
            <a:ext cx="4544700" cy="3428400"/>
          </a:xfrm>
          <a:prstGeom prst="rect">
            <a:avLst/>
          </a:prstGeom>
          <a:noFill/>
          <a:ln>
            <a:noFill/>
          </a:ln>
        </p:spPr>
      </p:sp>
      <p:cxnSp>
        <p:nvCxnSpPr>
          <p:cNvPr id="70" name="Google Shape;70;p14"/>
          <p:cNvCxnSpPr/>
          <p:nvPr/>
        </p:nvCxnSpPr>
        <p:spPr>
          <a:xfrm>
            <a:off x="228600" y="1382006"/>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1" name="Shape 71"/>
        <p:cNvGrpSpPr/>
        <p:nvPr/>
      </p:nvGrpSpPr>
      <p:grpSpPr>
        <a:xfrm>
          <a:off x="0" y="0"/>
          <a:ext cx="0" cy="0"/>
          <a:chOff x="0" y="0"/>
          <a:chExt cx="0" cy="0"/>
        </a:xfrm>
      </p:grpSpPr>
      <p:sp>
        <p:nvSpPr>
          <p:cNvPr id="72" name="Google Shape;72;p15"/>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3" name="Shape 73"/>
        <p:cNvGrpSpPr/>
        <p:nvPr/>
      </p:nvGrpSpPr>
      <p:grpSpPr>
        <a:xfrm>
          <a:off x="0" y="0"/>
          <a:ext cx="0" cy="0"/>
          <a:chOff x="0" y="0"/>
          <a:chExt cx="0" cy="0"/>
        </a:xfrm>
      </p:grpSpPr>
      <p:sp>
        <p:nvSpPr>
          <p:cNvPr id="74" name="Google Shape;74;p16"/>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5" name="Shape 75"/>
        <p:cNvGrpSpPr/>
        <p:nvPr/>
      </p:nvGrpSpPr>
      <p:grpSpPr>
        <a:xfrm>
          <a:off x="0" y="0"/>
          <a:ext cx="0" cy="0"/>
          <a:chOff x="0" y="0"/>
          <a:chExt cx="0" cy="0"/>
        </a:xfrm>
      </p:grpSpPr>
      <p:sp>
        <p:nvSpPr>
          <p:cNvPr id="76" name="Google Shape;76;p17"/>
          <p:cNvSpPr txBox="1"/>
          <p:nvPr>
            <p:ph idx="1" type="subTitle"/>
          </p:nvPr>
        </p:nvSpPr>
        <p:spPr>
          <a:xfrm>
            <a:off x="3234356" y="841950"/>
            <a:ext cx="2675400" cy="12930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 name="Google Shape;77;p17"/>
          <p:cNvSpPr txBox="1"/>
          <p:nvPr>
            <p:ph idx="2" type="subTitle"/>
          </p:nvPr>
        </p:nvSpPr>
        <p:spPr>
          <a:xfrm>
            <a:off x="228600" y="841950"/>
            <a:ext cx="2675400" cy="12930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17"/>
          <p:cNvSpPr txBox="1"/>
          <p:nvPr>
            <p:ph idx="3" type="subTitle"/>
          </p:nvPr>
        </p:nvSpPr>
        <p:spPr>
          <a:xfrm>
            <a:off x="6240112" y="841950"/>
            <a:ext cx="2675400" cy="12930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17"/>
          <p:cNvSpPr txBox="1"/>
          <p:nvPr>
            <p:ph hasCustomPrompt="1" type="title"/>
          </p:nvPr>
        </p:nvSpPr>
        <p:spPr>
          <a:xfrm>
            <a:off x="4325156" y="271956"/>
            <a:ext cx="493800" cy="4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0" name="Google Shape;80;p17"/>
          <p:cNvSpPr txBox="1"/>
          <p:nvPr>
            <p:ph hasCustomPrompt="1" idx="4" type="title"/>
          </p:nvPr>
        </p:nvSpPr>
        <p:spPr>
          <a:xfrm>
            <a:off x="1319400" y="272106"/>
            <a:ext cx="493800" cy="4938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1" name="Google Shape;81;p17"/>
          <p:cNvSpPr txBox="1"/>
          <p:nvPr>
            <p:ph hasCustomPrompt="1" idx="5" type="title"/>
          </p:nvPr>
        </p:nvSpPr>
        <p:spPr>
          <a:xfrm>
            <a:off x="7330912" y="271956"/>
            <a:ext cx="493800" cy="4938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3000"/>
              <a:buNone/>
              <a:defRPr sz="20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82" name="Google Shape;82;p17"/>
          <p:cNvSpPr txBox="1"/>
          <p:nvPr>
            <p:ph idx="6" type="title"/>
          </p:nvPr>
        </p:nvSpPr>
        <p:spPr>
          <a:xfrm>
            <a:off x="228600" y="4342200"/>
            <a:ext cx="8686800" cy="572700"/>
          </a:xfrm>
          <a:prstGeom prst="rect">
            <a:avLst/>
          </a:prstGeom>
          <a:ln>
            <a:noFill/>
          </a:ln>
        </p:spPr>
        <p:txBody>
          <a:bodyPr anchorCtr="0" anchor="t"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 name="Google Shape;83;p17"/>
          <p:cNvSpPr/>
          <p:nvPr>
            <p:ph idx="7" type="pic"/>
          </p:nvPr>
        </p:nvSpPr>
        <p:spPr>
          <a:xfrm>
            <a:off x="228700" y="2211150"/>
            <a:ext cx="2675100" cy="1796700"/>
          </a:xfrm>
          <a:prstGeom prst="rect">
            <a:avLst/>
          </a:prstGeom>
          <a:noFill/>
          <a:ln>
            <a:noFill/>
          </a:ln>
        </p:spPr>
      </p:sp>
      <p:sp>
        <p:nvSpPr>
          <p:cNvPr id="84" name="Google Shape;84;p17"/>
          <p:cNvSpPr/>
          <p:nvPr>
            <p:ph idx="8" type="pic"/>
          </p:nvPr>
        </p:nvSpPr>
        <p:spPr>
          <a:xfrm>
            <a:off x="3234452" y="2211150"/>
            <a:ext cx="2675100" cy="1796700"/>
          </a:xfrm>
          <a:prstGeom prst="rect">
            <a:avLst/>
          </a:prstGeom>
          <a:noFill/>
          <a:ln>
            <a:noFill/>
          </a:ln>
        </p:spPr>
      </p:sp>
      <p:sp>
        <p:nvSpPr>
          <p:cNvPr id="85" name="Google Shape;85;p17"/>
          <p:cNvSpPr/>
          <p:nvPr>
            <p:ph idx="9" type="pic"/>
          </p:nvPr>
        </p:nvSpPr>
        <p:spPr>
          <a:xfrm>
            <a:off x="6240205" y="2211150"/>
            <a:ext cx="2675100" cy="179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6" name="Shape 86"/>
        <p:cNvGrpSpPr/>
        <p:nvPr/>
      </p:nvGrpSpPr>
      <p:grpSpPr>
        <a:xfrm>
          <a:off x="0" y="0"/>
          <a:ext cx="0" cy="0"/>
          <a:chOff x="0" y="0"/>
          <a:chExt cx="0" cy="0"/>
        </a:xfrm>
      </p:grpSpPr>
      <p:sp>
        <p:nvSpPr>
          <p:cNvPr id="87" name="Google Shape;87;p18"/>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8"/>
          <p:cNvSpPr txBox="1"/>
          <p:nvPr>
            <p:ph idx="1" type="subTitle"/>
          </p:nvPr>
        </p:nvSpPr>
        <p:spPr>
          <a:xfrm>
            <a:off x="228604" y="1555825"/>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18"/>
          <p:cNvSpPr txBox="1"/>
          <p:nvPr>
            <p:ph idx="2" type="subTitle"/>
          </p:nvPr>
        </p:nvSpPr>
        <p:spPr>
          <a:xfrm>
            <a:off x="4580096" y="1555825"/>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 name="Google Shape;90;p18"/>
          <p:cNvSpPr txBox="1"/>
          <p:nvPr>
            <p:ph idx="3" type="subTitle"/>
          </p:nvPr>
        </p:nvSpPr>
        <p:spPr>
          <a:xfrm>
            <a:off x="228604" y="2789250"/>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18"/>
          <p:cNvSpPr txBox="1"/>
          <p:nvPr>
            <p:ph idx="4" type="subTitle"/>
          </p:nvPr>
        </p:nvSpPr>
        <p:spPr>
          <a:xfrm>
            <a:off x="4580096" y="2789250"/>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18"/>
          <p:cNvSpPr txBox="1"/>
          <p:nvPr>
            <p:ph idx="5" type="subTitle"/>
          </p:nvPr>
        </p:nvSpPr>
        <p:spPr>
          <a:xfrm>
            <a:off x="228604" y="4022675"/>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 name="Google Shape;93;p18"/>
          <p:cNvSpPr txBox="1"/>
          <p:nvPr>
            <p:ph idx="6" type="subTitle"/>
          </p:nvPr>
        </p:nvSpPr>
        <p:spPr>
          <a:xfrm>
            <a:off x="4580096" y="4022675"/>
            <a:ext cx="4137000" cy="55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 name="Google Shape;94;p18"/>
          <p:cNvSpPr txBox="1"/>
          <p:nvPr>
            <p:ph idx="7" type="subTitle"/>
          </p:nvPr>
        </p:nvSpPr>
        <p:spPr>
          <a:xfrm>
            <a:off x="228604" y="1139425"/>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95" name="Google Shape;95;p18"/>
          <p:cNvSpPr txBox="1"/>
          <p:nvPr>
            <p:ph idx="8" type="subTitle"/>
          </p:nvPr>
        </p:nvSpPr>
        <p:spPr>
          <a:xfrm>
            <a:off x="4580096" y="1139425"/>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96" name="Google Shape;96;p18"/>
          <p:cNvSpPr txBox="1"/>
          <p:nvPr>
            <p:ph idx="9" type="subTitle"/>
          </p:nvPr>
        </p:nvSpPr>
        <p:spPr>
          <a:xfrm>
            <a:off x="228604" y="3606275"/>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97" name="Google Shape;97;p18"/>
          <p:cNvSpPr txBox="1"/>
          <p:nvPr>
            <p:ph idx="13" type="subTitle"/>
          </p:nvPr>
        </p:nvSpPr>
        <p:spPr>
          <a:xfrm>
            <a:off x="228604" y="2372850"/>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98" name="Google Shape;98;p18"/>
          <p:cNvSpPr txBox="1"/>
          <p:nvPr>
            <p:ph idx="14" type="subTitle"/>
          </p:nvPr>
        </p:nvSpPr>
        <p:spPr>
          <a:xfrm>
            <a:off x="4580096" y="2372849"/>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
        <p:nvSpPr>
          <p:cNvPr id="99" name="Google Shape;99;p18"/>
          <p:cNvSpPr txBox="1"/>
          <p:nvPr>
            <p:ph idx="15" type="subTitle"/>
          </p:nvPr>
        </p:nvSpPr>
        <p:spPr>
          <a:xfrm>
            <a:off x="4580096" y="3606273"/>
            <a:ext cx="41370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sz="2400">
                <a:latin typeface="Anton"/>
                <a:ea typeface="Anton"/>
                <a:cs typeface="Anton"/>
                <a:sym typeface="Anton"/>
              </a:defRPr>
            </a:lvl2pPr>
            <a:lvl3pPr lvl="2" algn="ctr">
              <a:lnSpc>
                <a:spcPct val="100000"/>
              </a:lnSpc>
              <a:spcBef>
                <a:spcPts val="0"/>
              </a:spcBef>
              <a:spcAft>
                <a:spcPts val="0"/>
              </a:spcAft>
              <a:buSzPts val="2400"/>
              <a:buFont typeface="Anton"/>
              <a:buNone/>
              <a:defRPr sz="2400">
                <a:latin typeface="Anton"/>
                <a:ea typeface="Anton"/>
                <a:cs typeface="Anton"/>
                <a:sym typeface="Anton"/>
              </a:defRPr>
            </a:lvl3pPr>
            <a:lvl4pPr lvl="3" algn="ctr">
              <a:lnSpc>
                <a:spcPct val="100000"/>
              </a:lnSpc>
              <a:spcBef>
                <a:spcPts val="0"/>
              </a:spcBef>
              <a:spcAft>
                <a:spcPts val="0"/>
              </a:spcAft>
              <a:buSzPts val="2400"/>
              <a:buFont typeface="Anton"/>
              <a:buNone/>
              <a:defRPr sz="2400">
                <a:latin typeface="Anton"/>
                <a:ea typeface="Anton"/>
                <a:cs typeface="Anton"/>
                <a:sym typeface="Anton"/>
              </a:defRPr>
            </a:lvl4pPr>
            <a:lvl5pPr lvl="4" algn="ctr">
              <a:lnSpc>
                <a:spcPct val="100000"/>
              </a:lnSpc>
              <a:spcBef>
                <a:spcPts val="0"/>
              </a:spcBef>
              <a:spcAft>
                <a:spcPts val="0"/>
              </a:spcAft>
              <a:buSzPts val="2400"/>
              <a:buFont typeface="Anton"/>
              <a:buNone/>
              <a:defRPr sz="2400">
                <a:latin typeface="Anton"/>
                <a:ea typeface="Anton"/>
                <a:cs typeface="Anton"/>
                <a:sym typeface="Anton"/>
              </a:defRPr>
            </a:lvl5pPr>
            <a:lvl6pPr lvl="5" algn="ctr">
              <a:lnSpc>
                <a:spcPct val="100000"/>
              </a:lnSpc>
              <a:spcBef>
                <a:spcPts val="0"/>
              </a:spcBef>
              <a:spcAft>
                <a:spcPts val="0"/>
              </a:spcAft>
              <a:buSzPts val="2400"/>
              <a:buFont typeface="Anton"/>
              <a:buNone/>
              <a:defRPr sz="2400">
                <a:latin typeface="Anton"/>
                <a:ea typeface="Anton"/>
                <a:cs typeface="Anton"/>
                <a:sym typeface="Anton"/>
              </a:defRPr>
            </a:lvl6pPr>
            <a:lvl7pPr lvl="6" algn="ctr">
              <a:lnSpc>
                <a:spcPct val="100000"/>
              </a:lnSpc>
              <a:spcBef>
                <a:spcPts val="0"/>
              </a:spcBef>
              <a:spcAft>
                <a:spcPts val="0"/>
              </a:spcAft>
              <a:buSzPts val="2400"/>
              <a:buFont typeface="Anton"/>
              <a:buNone/>
              <a:defRPr sz="2400">
                <a:latin typeface="Anton"/>
                <a:ea typeface="Anton"/>
                <a:cs typeface="Anton"/>
                <a:sym typeface="Anton"/>
              </a:defRPr>
            </a:lvl7pPr>
            <a:lvl8pPr lvl="7" algn="ctr">
              <a:lnSpc>
                <a:spcPct val="100000"/>
              </a:lnSpc>
              <a:spcBef>
                <a:spcPts val="0"/>
              </a:spcBef>
              <a:spcAft>
                <a:spcPts val="0"/>
              </a:spcAft>
              <a:buSzPts val="2400"/>
              <a:buFont typeface="Anton"/>
              <a:buNone/>
              <a:defRPr sz="2400">
                <a:latin typeface="Anton"/>
                <a:ea typeface="Anton"/>
                <a:cs typeface="Anton"/>
                <a:sym typeface="Anton"/>
              </a:defRPr>
            </a:lvl8pPr>
            <a:lvl9pPr lvl="8" algn="ctr">
              <a:lnSpc>
                <a:spcPct val="100000"/>
              </a:lnSpc>
              <a:spcBef>
                <a:spcPts val="0"/>
              </a:spcBef>
              <a:spcAft>
                <a:spcPts val="0"/>
              </a:spcAft>
              <a:buSzPts val="2400"/>
              <a:buFont typeface="Anton"/>
              <a:buNone/>
              <a:defRPr sz="2400">
                <a:latin typeface="Anton"/>
                <a:ea typeface="Anton"/>
                <a:cs typeface="Anton"/>
                <a:sym typeface="Anto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2">
    <p:spTree>
      <p:nvGrpSpPr>
        <p:cNvPr id="100" name="Shape 100"/>
        <p:cNvGrpSpPr/>
        <p:nvPr/>
      </p:nvGrpSpPr>
      <p:grpSpPr>
        <a:xfrm>
          <a:off x="0" y="0"/>
          <a:ext cx="0" cy="0"/>
          <a:chOff x="0" y="0"/>
          <a:chExt cx="0" cy="0"/>
        </a:xfrm>
      </p:grpSpPr>
      <p:sp>
        <p:nvSpPr>
          <p:cNvPr id="101" name="Google Shape;101;p19"/>
          <p:cNvSpPr/>
          <p:nvPr>
            <p:ph idx="2" type="pic"/>
          </p:nvPr>
        </p:nvSpPr>
        <p:spPr>
          <a:xfrm>
            <a:off x="228600" y="228600"/>
            <a:ext cx="8686800" cy="2706600"/>
          </a:xfrm>
          <a:prstGeom prst="rect">
            <a:avLst/>
          </a:prstGeom>
          <a:noFill/>
          <a:ln>
            <a:noFill/>
          </a:ln>
        </p:spPr>
      </p:sp>
      <p:sp>
        <p:nvSpPr>
          <p:cNvPr id="102" name="Google Shape;102;p19"/>
          <p:cNvSpPr txBox="1"/>
          <p:nvPr>
            <p:ph hasCustomPrompt="1" type="title"/>
          </p:nvPr>
        </p:nvSpPr>
        <p:spPr>
          <a:xfrm>
            <a:off x="5660100" y="616374"/>
            <a:ext cx="3255300" cy="877200"/>
          </a:xfrm>
          <a:prstGeom prst="rect">
            <a:avLst/>
          </a:prstGeom>
        </p:spPr>
        <p:txBody>
          <a:bodyPr anchorCtr="0" anchor="b" bIns="91425" lIns="91425" spcFirstLastPara="1" rIns="91425" wrap="square" tIns="91425">
            <a:noAutofit/>
          </a:bodyPr>
          <a:lstStyle>
            <a:lvl1pPr lvl="0" algn="r">
              <a:spcBef>
                <a:spcPts val="0"/>
              </a:spcBef>
              <a:spcAft>
                <a:spcPts val="0"/>
              </a:spcAft>
              <a:buSzPts val="6200"/>
              <a:buNone/>
              <a:defRPr b="0" sz="45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3" name="Google Shape;103;p19"/>
          <p:cNvSpPr txBox="1"/>
          <p:nvPr>
            <p:ph idx="1" type="subTitle"/>
          </p:nvPr>
        </p:nvSpPr>
        <p:spPr>
          <a:xfrm>
            <a:off x="6757500" y="1417401"/>
            <a:ext cx="2157900" cy="554100"/>
          </a:xfrm>
          <a:prstGeom prst="rect">
            <a:avLst/>
          </a:prstGeom>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 name="Google Shape;104;p19"/>
          <p:cNvSpPr txBox="1"/>
          <p:nvPr>
            <p:ph hasCustomPrompt="1" idx="3" type="title"/>
          </p:nvPr>
        </p:nvSpPr>
        <p:spPr>
          <a:xfrm>
            <a:off x="228600" y="616374"/>
            <a:ext cx="3259200" cy="877200"/>
          </a:xfrm>
          <a:prstGeom prst="rect">
            <a:avLst/>
          </a:prstGeom>
        </p:spPr>
        <p:txBody>
          <a:bodyPr anchorCtr="0" anchor="b" bIns="91425" lIns="91425" spcFirstLastPara="1" rIns="91425" wrap="square" tIns="91425">
            <a:noAutofit/>
          </a:bodyPr>
          <a:lstStyle>
            <a:lvl1pPr lvl="0">
              <a:spcBef>
                <a:spcPts val="0"/>
              </a:spcBef>
              <a:spcAft>
                <a:spcPts val="0"/>
              </a:spcAft>
              <a:buSzPts val="6200"/>
              <a:buNone/>
              <a:defRPr b="0" sz="45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5" name="Google Shape;105;p19"/>
          <p:cNvSpPr txBox="1"/>
          <p:nvPr>
            <p:ph idx="4" type="subTitle"/>
          </p:nvPr>
        </p:nvSpPr>
        <p:spPr>
          <a:xfrm>
            <a:off x="228600" y="1417375"/>
            <a:ext cx="2152200" cy="5541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6" name="Google Shape;106;p19"/>
          <p:cNvSpPr txBox="1"/>
          <p:nvPr>
            <p:ph idx="5" type="title"/>
          </p:nvPr>
        </p:nvSpPr>
        <p:spPr>
          <a:xfrm>
            <a:off x="2080650" y="3046751"/>
            <a:ext cx="4982700" cy="12930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07" name="Google Shape;107;p19"/>
          <p:cNvCxnSpPr/>
          <p:nvPr/>
        </p:nvCxnSpPr>
        <p:spPr>
          <a:xfrm>
            <a:off x="228600" y="44513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8" name="Shape 108"/>
        <p:cNvGrpSpPr/>
        <p:nvPr/>
      </p:nvGrpSpPr>
      <p:grpSpPr>
        <a:xfrm>
          <a:off x="0" y="0"/>
          <a:ext cx="0" cy="0"/>
          <a:chOff x="0" y="0"/>
          <a:chExt cx="0" cy="0"/>
        </a:xfrm>
      </p:grpSpPr>
      <p:sp>
        <p:nvSpPr>
          <p:cNvPr id="109" name="Google Shape;109;p20"/>
          <p:cNvSpPr txBox="1"/>
          <p:nvPr>
            <p:ph type="title"/>
          </p:nvPr>
        </p:nvSpPr>
        <p:spPr>
          <a:xfrm>
            <a:off x="1063400" y="3044952"/>
            <a:ext cx="7017300" cy="129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72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0" name="Google Shape;110;p20"/>
          <p:cNvSpPr txBox="1"/>
          <p:nvPr>
            <p:ph idx="1" type="subTitle"/>
          </p:nvPr>
        </p:nvSpPr>
        <p:spPr>
          <a:xfrm>
            <a:off x="1714200" y="578551"/>
            <a:ext cx="5715600" cy="80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0"/>
          <p:cNvSpPr txBox="1"/>
          <p:nvPr/>
        </p:nvSpPr>
        <p:spPr>
          <a:xfrm>
            <a:off x="228600" y="4639056"/>
            <a:ext cx="86868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Noto Sans JP"/>
                <a:ea typeface="Noto Sans JP"/>
                <a:cs typeface="Noto Sans JP"/>
                <a:sym typeface="Noto Sans JP"/>
              </a:rPr>
              <a:t>CREDITS:</a:t>
            </a:r>
            <a:r>
              <a:rPr lang="en" sz="1000">
                <a:solidFill>
                  <a:schemeClr val="dk1"/>
                </a:solidFill>
                <a:latin typeface="Noto Sans JP"/>
                <a:ea typeface="Noto Sans JP"/>
                <a:cs typeface="Noto Sans JP"/>
                <a:sym typeface="Noto Sans JP"/>
              </a:rPr>
              <a:t> This presentation template was created by </a:t>
            </a:r>
            <a:r>
              <a:rPr b="1" lang="en" sz="1000">
                <a:solidFill>
                  <a:schemeClr val="dk1"/>
                </a:solidFill>
                <a:uFill>
                  <a:noFill/>
                </a:uFill>
                <a:latin typeface="Noto Sans JP"/>
                <a:ea typeface="Noto Sans JP"/>
                <a:cs typeface="Noto Sans JP"/>
                <a:sym typeface="Noto Sans JP"/>
                <a:hlinkClick r:id="rId2">
                  <a:extLst>
                    <a:ext uri="{A12FA001-AC4F-418D-AE19-62706E023703}">
                      <ahyp:hlinkClr val="tx"/>
                    </a:ext>
                  </a:extLst>
                </a:hlinkClick>
              </a:rPr>
              <a:t>Slidesgo</a:t>
            </a:r>
            <a:r>
              <a:rPr lang="en" sz="1000">
                <a:solidFill>
                  <a:schemeClr val="dk1"/>
                </a:solidFill>
                <a:latin typeface="Noto Sans JP"/>
                <a:ea typeface="Noto Sans JP"/>
                <a:cs typeface="Noto Sans JP"/>
                <a:sym typeface="Noto Sans JP"/>
              </a:rPr>
              <a:t>, and includes icons, infographics &amp; images by </a:t>
            </a:r>
            <a:r>
              <a:rPr b="1" lang="en" sz="1000">
                <a:solidFill>
                  <a:schemeClr val="dk1"/>
                </a:solidFill>
                <a:uFill>
                  <a:noFill/>
                </a:uFill>
                <a:latin typeface="Noto Sans JP"/>
                <a:ea typeface="Noto Sans JP"/>
                <a:cs typeface="Noto Sans JP"/>
                <a:sym typeface="Noto Sans JP"/>
                <a:hlinkClick r:id="rId3">
                  <a:extLst>
                    <a:ext uri="{A12FA001-AC4F-418D-AE19-62706E023703}">
                      <ahyp:hlinkClr val="tx"/>
                    </a:ext>
                  </a:extLst>
                </a:hlinkClick>
              </a:rPr>
              <a:t>Freepik</a:t>
            </a:r>
            <a:r>
              <a:rPr lang="en" sz="1000">
                <a:solidFill>
                  <a:schemeClr val="dk1"/>
                </a:solidFill>
                <a:latin typeface="Noto Sans JP"/>
                <a:ea typeface="Noto Sans JP"/>
                <a:cs typeface="Noto Sans JP"/>
                <a:sym typeface="Noto Sans JP"/>
              </a:rPr>
              <a:t> </a:t>
            </a:r>
            <a:endParaRPr b="1" sz="1000" u="sng">
              <a:solidFill>
                <a:schemeClr val="dk1"/>
              </a:solidFill>
              <a:latin typeface="Noto Sans JP"/>
              <a:ea typeface="Noto Sans JP"/>
              <a:cs typeface="Noto Sans JP"/>
              <a:sym typeface="Noto Sans JP"/>
            </a:endParaRPr>
          </a:p>
        </p:txBody>
      </p:sp>
      <p:cxnSp>
        <p:nvCxnSpPr>
          <p:cNvPr id="112" name="Google Shape;112;p20"/>
          <p:cNvCxnSpPr/>
          <p:nvPr/>
        </p:nvCxnSpPr>
        <p:spPr>
          <a:xfrm>
            <a:off x="228600" y="44513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_1">
    <p:spTree>
      <p:nvGrpSpPr>
        <p:cNvPr id="13" name="Shape 13"/>
        <p:cNvGrpSpPr/>
        <p:nvPr/>
      </p:nvGrpSpPr>
      <p:grpSpPr>
        <a:xfrm>
          <a:off x="0" y="0"/>
          <a:ext cx="0" cy="0"/>
          <a:chOff x="0" y="0"/>
          <a:chExt cx="0" cy="0"/>
        </a:xfrm>
      </p:grpSpPr>
      <p:sp>
        <p:nvSpPr>
          <p:cNvPr id="14" name="Google Shape;14;p3"/>
          <p:cNvSpPr txBox="1"/>
          <p:nvPr>
            <p:ph type="title"/>
          </p:nvPr>
        </p:nvSpPr>
        <p:spPr>
          <a:xfrm>
            <a:off x="795450" y="3046753"/>
            <a:ext cx="7553100" cy="12930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5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228588" y="228588"/>
            <a:ext cx="1268400" cy="11082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 name="Google Shape;16;p3"/>
          <p:cNvSpPr txBox="1"/>
          <p:nvPr>
            <p:ph idx="1" type="subTitle"/>
          </p:nvPr>
        </p:nvSpPr>
        <p:spPr>
          <a:xfrm>
            <a:off x="1616400" y="4562856"/>
            <a:ext cx="5911200" cy="428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3"/>
          <p:cNvSpPr/>
          <p:nvPr>
            <p:ph idx="3" type="pic"/>
          </p:nvPr>
        </p:nvSpPr>
        <p:spPr>
          <a:xfrm>
            <a:off x="228600" y="228600"/>
            <a:ext cx="8686800" cy="2706600"/>
          </a:xfrm>
          <a:prstGeom prst="rect">
            <a:avLst/>
          </a:prstGeom>
          <a:noFill/>
          <a:ln>
            <a:noFill/>
          </a:ln>
        </p:spPr>
      </p:sp>
      <p:cxnSp>
        <p:nvCxnSpPr>
          <p:cNvPr id="18" name="Google Shape;18;p3"/>
          <p:cNvCxnSpPr/>
          <p:nvPr/>
        </p:nvCxnSpPr>
        <p:spPr>
          <a:xfrm>
            <a:off x="228600" y="44513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3" name="Shape 11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14" name="Shape 11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8"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19" name="Shape 119"/>
        <p:cNvGrpSpPr/>
        <p:nvPr/>
      </p:nvGrpSpPr>
      <p:grpSpPr>
        <a:xfrm>
          <a:off x="0" y="0"/>
          <a:ext cx="0" cy="0"/>
          <a:chOff x="0" y="0"/>
          <a:chExt cx="0" cy="0"/>
        </a:xfrm>
      </p:grpSpPr>
      <p:sp>
        <p:nvSpPr>
          <p:cNvPr id="120" name="Google Shape;120;p25"/>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2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22" name="Shape 122"/>
        <p:cNvGrpSpPr/>
        <p:nvPr/>
      </p:nvGrpSpPr>
      <p:grpSpPr>
        <a:xfrm>
          <a:off x="0" y="0"/>
          <a:ext cx="0" cy="0"/>
          <a:chOff x="0" y="0"/>
          <a:chExt cx="0" cy="0"/>
        </a:xfrm>
      </p:grpSpPr>
      <p:sp>
        <p:nvSpPr>
          <p:cNvPr id="123" name="Google Shape;123;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2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125" name="Google Shape;125;p2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1" name="Google Shape;21;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3705600" y="1511525"/>
            <a:ext cx="4891800" cy="492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nton"/>
              <a:buNone/>
              <a:defRPr sz="2000">
                <a:latin typeface="Anton"/>
                <a:ea typeface="Anton"/>
                <a:cs typeface="Anton"/>
                <a:sym typeface="Anton"/>
              </a:defRPr>
            </a:lvl1pPr>
            <a:lvl2pPr lvl="1" algn="ctr">
              <a:lnSpc>
                <a:spcPct val="100000"/>
              </a:lnSpc>
              <a:spcBef>
                <a:spcPts val="0"/>
              </a:spcBef>
              <a:spcAft>
                <a:spcPts val="0"/>
              </a:spcAft>
              <a:buSzPts val="2400"/>
              <a:buFont typeface="Anton"/>
              <a:buNone/>
              <a:defRPr b="1" sz="2400">
                <a:latin typeface="Anton"/>
                <a:ea typeface="Anton"/>
                <a:cs typeface="Anton"/>
                <a:sym typeface="Anton"/>
              </a:defRPr>
            </a:lvl2pPr>
            <a:lvl3pPr lvl="2" algn="ctr">
              <a:lnSpc>
                <a:spcPct val="100000"/>
              </a:lnSpc>
              <a:spcBef>
                <a:spcPts val="0"/>
              </a:spcBef>
              <a:spcAft>
                <a:spcPts val="0"/>
              </a:spcAft>
              <a:buSzPts val="2400"/>
              <a:buFont typeface="Anton"/>
              <a:buNone/>
              <a:defRPr b="1" sz="2400">
                <a:latin typeface="Anton"/>
                <a:ea typeface="Anton"/>
                <a:cs typeface="Anton"/>
                <a:sym typeface="Anton"/>
              </a:defRPr>
            </a:lvl3pPr>
            <a:lvl4pPr lvl="3" algn="ctr">
              <a:lnSpc>
                <a:spcPct val="100000"/>
              </a:lnSpc>
              <a:spcBef>
                <a:spcPts val="0"/>
              </a:spcBef>
              <a:spcAft>
                <a:spcPts val="0"/>
              </a:spcAft>
              <a:buSzPts val="2400"/>
              <a:buFont typeface="Anton"/>
              <a:buNone/>
              <a:defRPr b="1" sz="2400">
                <a:latin typeface="Anton"/>
                <a:ea typeface="Anton"/>
                <a:cs typeface="Anton"/>
                <a:sym typeface="Anton"/>
              </a:defRPr>
            </a:lvl4pPr>
            <a:lvl5pPr lvl="4" algn="ctr">
              <a:lnSpc>
                <a:spcPct val="100000"/>
              </a:lnSpc>
              <a:spcBef>
                <a:spcPts val="0"/>
              </a:spcBef>
              <a:spcAft>
                <a:spcPts val="0"/>
              </a:spcAft>
              <a:buSzPts val="2400"/>
              <a:buFont typeface="Anton"/>
              <a:buNone/>
              <a:defRPr b="1" sz="2400">
                <a:latin typeface="Anton"/>
                <a:ea typeface="Anton"/>
                <a:cs typeface="Anton"/>
                <a:sym typeface="Anton"/>
              </a:defRPr>
            </a:lvl5pPr>
            <a:lvl6pPr lvl="5" algn="ctr">
              <a:lnSpc>
                <a:spcPct val="100000"/>
              </a:lnSpc>
              <a:spcBef>
                <a:spcPts val="0"/>
              </a:spcBef>
              <a:spcAft>
                <a:spcPts val="0"/>
              </a:spcAft>
              <a:buSzPts val="2400"/>
              <a:buFont typeface="Anton"/>
              <a:buNone/>
              <a:defRPr b="1" sz="2400">
                <a:latin typeface="Anton"/>
                <a:ea typeface="Anton"/>
                <a:cs typeface="Anton"/>
                <a:sym typeface="Anton"/>
              </a:defRPr>
            </a:lvl6pPr>
            <a:lvl7pPr lvl="6" algn="ctr">
              <a:lnSpc>
                <a:spcPct val="100000"/>
              </a:lnSpc>
              <a:spcBef>
                <a:spcPts val="0"/>
              </a:spcBef>
              <a:spcAft>
                <a:spcPts val="0"/>
              </a:spcAft>
              <a:buSzPts val="2400"/>
              <a:buFont typeface="Anton"/>
              <a:buNone/>
              <a:defRPr b="1" sz="2400">
                <a:latin typeface="Anton"/>
                <a:ea typeface="Anton"/>
                <a:cs typeface="Anton"/>
                <a:sym typeface="Anton"/>
              </a:defRPr>
            </a:lvl7pPr>
            <a:lvl8pPr lvl="7" algn="ctr">
              <a:lnSpc>
                <a:spcPct val="100000"/>
              </a:lnSpc>
              <a:spcBef>
                <a:spcPts val="0"/>
              </a:spcBef>
              <a:spcAft>
                <a:spcPts val="0"/>
              </a:spcAft>
              <a:buSzPts val="2400"/>
              <a:buFont typeface="Anton"/>
              <a:buNone/>
              <a:defRPr b="1" sz="2400">
                <a:latin typeface="Anton"/>
                <a:ea typeface="Anton"/>
                <a:cs typeface="Anton"/>
                <a:sym typeface="Anton"/>
              </a:defRPr>
            </a:lvl8pPr>
            <a:lvl9pPr lvl="8" algn="ctr">
              <a:lnSpc>
                <a:spcPct val="100000"/>
              </a:lnSpc>
              <a:spcBef>
                <a:spcPts val="0"/>
              </a:spcBef>
              <a:spcAft>
                <a:spcPts val="0"/>
              </a:spcAft>
              <a:buSzPts val="2400"/>
              <a:buFont typeface="Anton"/>
              <a:buNone/>
              <a:defRPr b="1" sz="2400">
                <a:latin typeface="Anton"/>
                <a:ea typeface="Anton"/>
                <a:cs typeface="Anton"/>
                <a:sym typeface="Anton"/>
              </a:defRPr>
            </a:lvl9pPr>
          </a:lstStyle>
          <a:p/>
        </p:txBody>
      </p:sp>
      <p:sp>
        <p:nvSpPr>
          <p:cNvPr id="24" name="Google Shape;24;p5"/>
          <p:cNvSpPr txBox="1"/>
          <p:nvPr>
            <p:ph idx="2" type="subTitle"/>
          </p:nvPr>
        </p:nvSpPr>
        <p:spPr>
          <a:xfrm>
            <a:off x="3705600" y="3093482"/>
            <a:ext cx="4891800" cy="4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nton"/>
              <a:buNone/>
              <a:defRPr sz="2000">
                <a:latin typeface="Anton"/>
                <a:ea typeface="Anton"/>
                <a:cs typeface="Anton"/>
                <a:sym typeface="Anton"/>
              </a:defRPr>
            </a:lvl1pPr>
            <a:lvl2pPr lvl="1" rtl="0" algn="ctr">
              <a:lnSpc>
                <a:spcPct val="100000"/>
              </a:lnSpc>
              <a:spcBef>
                <a:spcPts val="0"/>
              </a:spcBef>
              <a:spcAft>
                <a:spcPts val="0"/>
              </a:spcAft>
              <a:buSzPts val="2400"/>
              <a:buFont typeface="Anton"/>
              <a:buNone/>
              <a:defRPr b="1" sz="2400">
                <a:latin typeface="Anton"/>
                <a:ea typeface="Anton"/>
                <a:cs typeface="Anton"/>
                <a:sym typeface="Anton"/>
              </a:defRPr>
            </a:lvl2pPr>
            <a:lvl3pPr lvl="2" rtl="0" algn="ctr">
              <a:lnSpc>
                <a:spcPct val="100000"/>
              </a:lnSpc>
              <a:spcBef>
                <a:spcPts val="0"/>
              </a:spcBef>
              <a:spcAft>
                <a:spcPts val="0"/>
              </a:spcAft>
              <a:buSzPts val="2400"/>
              <a:buFont typeface="Anton"/>
              <a:buNone/>
              <a:defRPr b="1" sz="2400">
                <a:latin typeface="Anton"/>
                <a:ea typeface="Anton"/>
                <a:cs typeface="Anton"/>
                <a:sym typeface="Anton"/>
              </a:defRPr>
            </a:lvl3pPr>
            <a:lvl4pPr lvl="3" rtl="0" algn="ctr">
              <a:lnSpc>
                <a:spcPct val="100000"/>
              </a:lnSpc>
              <a:spcBef>
                <a:spcPts val="0"/>
              </a:spcBef>
              <a:spcAft>
                <a:spcPts val="0"/>
              </a:spcAft>
              <a:buSzPts val="2400"/>
              <a:buFont typeface="Anton"/>
              <a:buNone/>
              <a:defRPr b="1" sz="2400">
                <a:latin typeface="Anton"/>
                <a:ea typeface="Anton"/>
                <a:cs typeface="Anton"/>
                <a:sym typeface="Anton"/>
              </a:defRPr>
            </a:lvl4pPr>
            <a:lvl5pPr lvl="4" rtl="0" algn="ctr">
              <a:lnSpc>
                <a:spcPct val="100000"/>
              </a:lnSpc>
              <a:spcBef>
                <a:spcPts val="0"/>
              </a:spcBef>
              <a:spcAft>
                <a:spcPts val="0"/>
              </a:spcAft>
              <a:buSzPts val="2400"/>
              <a:buFont typeface="Anton"/>
              <a:buNone/>
              <a:defRPr b="1" sz="2400">
                <a:latin typeface="Anton"/>
                <a:ea typeface="Anton"/>
                <a:cs typeface="Anton"/>
                <a:sym typeface="Anton"/>
              </a:defRPr>
            </a:lvl5pPr>
            <a:lvl6pPr lvl="5" rtl="0" algn="ctr">
              <a:lnSpc>
                <a:spcPct val="100000"/>
              </a:lnSpc>
              <a:spcBef>
                <a:spcPts val="0"/>
              </a:spcBef>
              <a:spcAft>
                <a:spcPts val="0"/>
              </a:spcAft>
              <a:buSzPts val="2400"/>
              <a:buFont typeface="Anton"/>
              <a:buNone/>
              <a:defRPr b="1" sz="2400">
                <a:latin typeface="Anton"/>
                <a:ea typeface="Anton"/>
                <a:cs typeface="Anton"/>
                <a:sym typeface="Anton"/>
              </a:defRPr>
            </a:lvl6pPr>
            <a:lvl7pPr lvl="6" rtl="0" algn="ctr">
              <a:lnSpc>
                <a:spcPct val="100000"/>
              </a:lnSpc>
              <a:spcBef>
                <a:spcPts val="0"/>
              </a:spcBef>
              <a:spcAft>
                <a:spcPts val="0"/>
              </a:spcAft>
              <a:buSzPts val="2400"/>
              <a:buFont typeface="Anton"/>
              <a:buNone/>
              <a:defRPr b="1" sz="2400">
                <a:latin typeface="Anton"/>
                <a:ea typeface="Anton"/>
                <a:cs typeface="Anton"/>
                <a:sym typeface="Anton"/>
              </a:defRPr>
            </a:lvl7pPr>
            <a:lvl8pPr lvl="7" rtl="0" algn="ctr">
              <a:lnSpc>
                <a:spcPct val="100000"/>
              </a:lnSpc>
              <a:spcBef>
                <a:spcPts val="0"/>
              </a:spcBef>
              <a:spcAft>
                <a:spcPts val="0"/>
              </a:spcAft>
              <a:buSzPts val="2400"/>
              <a:buFont typeface="Anton"/>
              <a:buNone/>
              <a:defRPr b="1" sz="2400">
                <a:latin typeface="Anton"/>
                <a:ea typeface="Anton"/>
                <a:cs typeface="Anton"/>
                <a:sym typeface="Anton"/>
              </a:defRPr>
            </a:lvl8pPr>
            <a:lvl9pPr lvl="8" rtl="0" algn="ctr">
              <a:lnSpc>
                <a:spcPct val="100000"/>
              </a:lnSpc>
              <a:spcBef>
                <a:spcPts val="0"/>
              </a:spcBef>
              <a:spcAft>
                <a:spcPts val="0"/>
              </a:spcAft>
              <a:buSzPts val="2400"/>
              <a:buFont typeface="Anton"/>
              <a:buNone/>
              <a:defRPr b="1" sz="2400">
                <a:latin typeface="Anton"/>
                <a:ea typeface="Anton"/>
                <a:cs typeface="Anton"/>
                <a:sym typeface="Anton"/>
              </a:defRPr>
            </a:lvl9pPr>
          </a:lstStyle>
          <a:p/>
        </p:txBody>
      </p:sp>
      <p:sp>
        <p:nvSpPr>
          <p:cNvPr id="25" name="Google Shape;25;p5"/>
          <p:cNvSpPr txBox="1"/>
          <p:nvPr>
            <p:ph idx="3" type="subTitle"/>
          </p:nvPr>
        </p:nvSpPr>
        <p:spPr>
          <a:xfrm>
            <a:off x="3705600" y="1927918"/>
            <a:ext cx="48918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3705600" y="3509876"/>
            <a:ext cx="4891800" cy="92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type="title"/>
          </p:nvPr>
        </p:nvSpPr>
        <p:spPr>
          <a:xfrm>
            <a:off x="228600" y="228600"/>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p:nvPr>
            <p:ph idx="5" type="pic"/>
          </p:nvPr>
        </p:nvSpPr>
        <p:spPr>
          <a:xfrm>
            <a:off x="228600" y="1029900"/>
            <a:ext cx="3159000" cy="3885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228600" y="4342200"/>
            <a:ext cx="86868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7"/>
          <p:cNvSpPr txBox="1"/>
          <p:nvPr>
            <p:ph idx="1" type="body"/>
          </p:nvPr>
        </p:nvSpPr>
        <p:spPr>
          <a:xfrm>
            <a:off x="1609625" y="2066125"/>
            <a:ext cx="3824100" cy="253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4" name="Google Shape;34;p7"/>
          <p:cNvSpPr/>
          <p:nvPr>
            <p:ph idx="2" type="pic"/>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9"/>
          <p:cNvSpPr/>
          <p:nvPr>
            <p:ph idx="2" type="pic"/>
          </p:nvPr>
        </p:nvSpPr>
        <p:spPr>
          <a:xfrm>
            <a:off x="0" y="0"/>
            <a:ext cx="9144000" cy="5143500"/>
          </a:xfrm>
          <a:prstGeom prst="rect">
            <a:avLst/>
          </a:prstGeom>
          <a:noFill/>
          <a:ln>
            <a:noFill/>
          </a:ln>
        </p:spPr>
      </p:sp>
      <p:sp>
        <p:nvSpPr>
          <p:cNvPr id="39" name="Google Shape;39;p9"/>
          <p:cNvSpPr txBox="1"/>
          <p:nvPr>
            <p:ph type="title"/>
          </p:nvPr>
        </p:nvSpPr>
        <p:spPr>
          <a:xfrm>
            <a:off x="228600" y="228600"/>
            <a:ext cx="2242800" cy="831300"/>
          </a:xfrm>
          <a:prstGeom prst="rect">
            <a:avLst/>
          </a:prstGeom>
          <a:solidFill>
            <a:schemeClr val="lt1"/>
          </a:solidFill>
          <a:ln>
            <a:noFill/>
          </a:ln>
        </p:spPr>
        <p:txBody>
          <a:bodyPr anchorCtr="0" anchor="t" bIns="91425" lIns="91425" spcFirstLastPara="1" rIns="91425" wrap="square" tIns="91425">
            <a:noAutofit/>
          </a:bodyPr>
          <a:lstStyle>
            <a:lvl1pPr lvl="0" rtl="0">
              <a:spcBef>
                <a:spcPts val="0"/>
              </a:spcBef>
              <a:spcAft>
                <a:spcPts val="0"/>
              </a:spcAft>
              <a:buSzPts val="3000"/>
              <a:buNone/>
              <a:defRPr sz="1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0"/>
          <p:cNvSpPr txBox="1"/>
          <p:nvPr>
            <p:ph hasCustomPrompt="1" type="title"/>
          </p:nvPr>
        </p:nvSpPr>
        <p:spPr>
          <a:xfrm>
            <a:off x="1284000" y="1952850"/>
            <a:ext cx="6576000" cy="7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0"/>
          <p:cNvSpPr txBox="1"/>
          <p:nvPr>
            <p:ph idx="1" type="subTitle"/>
          </p:nvPr>
        </p:nvSpPr>
        <p:spPr>
          <a:xfrm>
            <a:off x="1284000" y="281625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1pPr>
            <a:lvl2pPr indent="-317500" lvl="1" marL="9144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2pPr>
            <a:lvl3pPr indent="-317500" lvl="2" marL="13716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3pPr>
            <a:lvl4pPr indent="-317500" lvl="3" marL="18288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4pPr>
            <a:lvl5pPr indent="-317500" lvl="4" marL="22860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5pPr>
            <a:lvl6pPr indent="-317500" lvl="5" marL="27432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6pPr>
            <a:lvl7pPr indent="-317500" lvl="6" marL="32004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7pPr>
            <a:lvl8pPr indent="-317500" lvl="7" marL="36576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8pPr>
            <a:lvl9pPr indent="-317500" lvl="8" marL="4114800">
              <a:lnSpc>
                <a:spcPct val="100000"/>
              </a:lnSpc>
              <a:spcBef>
                <a:spcPts val="0"/>
              </a:spcBef>
              <a:spcAft>
                <a:spcPts val="0"/>
              </a:spcAft>
              <a:buClr>
                <a:schemeClr val="dk1"/>
              </a:buClr>
              <a:buSzPts val="1400"/>
              <a:buFont typeface="Noto Sans JP"/>
              <a:buChar char="■"/>
              <a:defRPr>
                <a:solidFill>
                  <a:schemeClr val="dk1"/>
                </a:solidFill>
                <a:latin typeface="Noto Sans JP"/>
                <a:ea typeface="Noto Sans JP"/>
                <a:cs typeface="Noto Sans JP"/>
                <a:sym typeface="Noto Sans J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117" name="Google Shape;117;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5K7VhebwZuHzGlGsgXP6j9-_ueYIWE1bh1asYSF5KI/copy"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s://fonts.google.com/specimen/Anton" TargetMode="External"/><Relationship Id="rId4" Type="http://schemas.openxmlformats.org/officeDocument/2006/relationships/hyperlink" Target="https://fonts.google.com/noto/specimen/Noto+Sans+J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slidesgo.com/ai-presentations#rs=banner-top" TargetMode="External"/><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bit.ly/2ZjL1pd"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ai?utm_source=Slidesgo_template&amp;utm_medium=referral-link&amp;utm_campaign=sg_credits&amp;utm_term=Slidesgo" TargetMode="External"/><Relationship Id="rId10" Type="http://schemas.openxmlformats.org/officeDocument/2006/relationships/hyperlink" Target="https://bit.ly/3A1uf1Q"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17.xml"/><Relationship Id="rId4" Type="http://schemas.openxmlformats.org/officeDocument/2006/relationships/image" Target="../media/image1.png"/><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 Id="rId5" Type="http://schemas.openxmlformats.org/officeDocument/2006/relationships/slide" Target="/ppt/slides/slide17.xml"/><Relationship Id="rId6" Type="http://schemas.openxmlformats.org/officeDocument/2006/relationships/slide" Target="/ppt/slides/slide14.xml"/><Relationship Id="rId7" Type="http://schemas.openxmlformats.org/officeDocument/2006/relationships/slide" Target="/ppt/slides/slide25.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workspace.google.com/marketplace/app/icons_for_slides_docs/38157832650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7"/>
          <p:cNvSpPr txBox="1"/>
          <p:nvPr>
            <p:ph type="ctrTitle"/>
          </p:nvPr>
        </p:nvSpPr>
        <p:spPr>
          <a:xfrm>
            <a:off x="228600" y="3044952"/>
            <a:ext cx="8686800" cy="141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t>ANIME STYLE</a:t>
            </a:r>
            <a:endParaRPr sz="8000"/>
          </a:p>
        </p:txBody>
      </p:sp>
      <p:sp>
        <p:nvSpPr>
          <p:cNvPr id="131" name="Google Shape;131;p27"/>
          <p:cNvSpPr txBox="1"/>
          <p:nvPr>
            <p:ph idx="1" type="subTitle"/>
          </p:nvPr>
        </p:nvSpPr>
        <p:spPr>
          <a:xfrm>
            <a:off x="367200" y="4562850"/>
            <a:ext cx="8409600" cy="3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132" name="Google Shape;132;p27" title="freepik__enhance__98116 copia.jpg"/>
          <p:cNvPicPr preferRelativeResize="0"/>
          <p:nvPr>
            <p:ph idx="2" type="pic"/>
          </p:nvPr>
        </p:nvPicPr>
        <p:blipFill rotWithShape="1">
          <a:blip r:embed="rId3">
            <a:alphaModFix/>
          </a:blip>
          <a:srcRect b="1992" l="0" r="0" t="23112"/>
          <a:stretch/>
        </p:blipFill>
        <p:spPr>
          <a:xfrm>
            <a:off x="228600" y="228600"/>
            <a:ext cx="8686802" cy="27066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6" title="lifestyle-scene-with-people-doing-regular-tasks-anime-style.jpg"/>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267" name="Google Shape;267;p36"/>
          <p:cNvSpPr txBox="1"/>
          <p:nvPr>
            <p:ph type="title"/>
          </p:nvPr>
        </p:nvSpPr>
        <p:spPr>
          <a:xfrm>
            <a:off x="228600" y="228600"/>
            <a:ext cx="2242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228600" y="4342200"/>
            <a:ext cx="868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IS A TIMELINE FOR YOUR MILESTONES</a:t>
            </a:r>
            <a:endParaRPr/>
          </a:p>
        </p:txBody>
      </p:sp>
      <p:cxnSp>
        <p:nvCxnSpPr>
          <p:cNvPr id="273" name="Google Shape;273;p37"/>
          <p:cNvCxnSpPr/>
          <p:nvPr/>
        </p:nvCxnSpPr>
        <p:spPr>
          <a:xfrm>
            <a:off x="228600" y="4914896"/>
            <a:ext cx="8686800" cy="0"/>
          </a:xfrm>
          <a:prstGeom prst="straightConnector1">
            <a:avLst/>
          </a:prstGeom>
          <a:noFill/>
          <a:ln cap="flat" cmpd="sng" w="19050">
            <a:solidFill>
              <a:schemeClr val="dk2"/>
            </a:solidFill>
            <a:prstDash val="solid"/>
            <a:round/>
            <a:headEnd len="med" w="med" type="none"/>
            <a:tailEnd len="med" w="med" type="none"/>
          </a:ln>
        </p:spPr>
      </p:cxnSp>
      <p:sp>
        <p:nvSpPr>
          <p:cNvPr id="274" name="Google Shape;274;p37"/>
          <p:cNvSpPr/>
          <p:nvPr/>
        </p:nvSpPr>
        <p:spPr>
          <a:xfrm>
            <a:off x="228600" y="3747345"/>
            <a:ext cx="921300" cy="269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ton"/>
                <a:ea typeface="Anton"/>
                <a:cs typeface="Anton"/>
                <a:sym typeface="Anton"/>
              </a:rPr>
              <a:t>END</a:t>
            </a:r>
            <a:endParaRPr>
              <a:solidFill>
                <a:schemeClr val="dk1"/>
              </a:solidFill>
              <a:latin typeface="Anton"/>
              <a:ea typeface="Anton"/>
              <a:cs typeface="Anton"/>
              <a:sym typeface="Anton"/>
            </a:endParaRPr>
          </a:p>
        </p:txBody>
      </p:sp>
      <p:sp>
        <p:nvSpPr>
          <p:cNvPr id="275" name="Google Shape;275;p37"/>
          <p:cNvSpPr/>
          <p:nvPr/>
        </p:nvSpPr>
        <p:spPr>
          <a:xfrm>
            <a:off x="228600" y="274320"/>
            <a:ext cx="921300" cy="269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ton"/>
                <a:ea typeface="Anton"/>
                <a:cs typeface="Anton"/>
                <a:sym typeface="Anton"/>
              </a:rPr>
              <a:t>START</a:t>
            </a:r>
            <a:endParaRPr>
              <a:solidFill>
                <a:schemeClr val="dk1"/>
              </a:solidFill>
              <a:latin typeface="Anton"/>
              <a:ea typeface="Anton"/>
              <a:cs typeface="Anton"/>
              <a:sym typeface="Anton"/>
            </a:endParaRPr>
          </a:p>
        </p:txBody>
      </p:sp>
      <p:sp>
        <p:nvSpPr>
          <p:cNvPr id="276" name="Google Shape;276;p37"/>
          <p:cNvSpPr txBox="1"/>
          <p:nvPr/>
        </p:nvSpPr>
        <p:spPr>
          <a:xfrm>
            <a:off x="3182300" y="1499042"/>
            <a:ext cx="5733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Despite its red appearance, Mars is actually a cold planet. With temperatures often reaching below freezing, it is not a warm place</a:t>
            </a:r>
            <a:endParaRPr sz="1200">
              <a:solidFill>
                <a:schemeClr val="dk1"/>
              </a:solidFill>
              <a:latin typeface="Noto Sans JP"/>
              <a:ea typeface="Noto Sans JP"/>
              <a:cs typeface="Noto Sans JP"/>
              <a:sym typeface="Noto Sans JP"/>
            </a:endParaRPr>
          </a:p>
        </p:txBody>
      </p:sp>
      <p:sp>
        <p:nvSpPr>
          <p:cNvPr id="277" name="Google Shape;277;p37"/>
          <p:cNvSpPr txBox="1"/>
          <p:nvPr/>
        </p:nvSpPr>
        <p:spPr>
          <a:xfrm>
            <a:off x="1334000" y="1529787"/>
            <a:ext cx="19245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THIS IS MARS</a:t>
            </a:r>
            <a:endParaRPr sz="2000">
              <a:solidFill>
                <a:schemeClr val="dk1"/>
              </a:solidFill>
              <a:latin typeface="Anton"/>
              <a:ea typeface="Anton"/>
              <a:cs typeface="Anton"/>
              <a:sym typeface="Anton"/>
            </a:endParaRPr>
          </a:p>
        </p:txBody>
      </p:sp>
      <p:sp>
        <p:nvSpPr>
          <p:cNvPr id="278" name="Google Shape;278;p37"/>
          <p:cNvSpPr txBox="1"/>
          <p:nvPr/>
        </p:nvSpPr>
        <p:spPr>
          <a:xfrm>
            <a:off x="3182300" y="2238233"/>
            <a:ext cx="5733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Venus has a beautiful name and is the second planet from the Sun. Its atmosphere is extremely poisonous</a:t>
            </a:r>
            <a:endParaRPr sz="1200">
              <a:solidFill>
                <a:schemeClr val="dk1"/>
              </a:solidFill>
              <a:latin typeface="Noto Sans JP"/>
              <a:ea typeface="Noto Sans JP"/>
              <a:cs typeface="Noto Sans JP"/>
              <a:sym typeface="Noto Sans JP"/>
            </a:endParaRPr>
          </a:p>
        </p:txBody>
      </p:sp>
      <p:sp>
        <p:nvSpPr>
          <p:cNvPr id="279" name="Google Shape;279;p37"/>
          <p:cNvSpPr txBox="1"/>
          <p:nvPr/>
        </p:nvSpPr>
        <p:spPr>
          <a:xfrm>
            <a:off x="1334000" y="2268978"/>
            <a:ext cx="19245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THIS IS VENUS</a:t>
            </a:r>
            <a:endParaRPr sz="2000">
              <a:solidFill>
                <a:schemeClr val="dk1"/>
              </a:solidFill>
              <a:latin typeface="Anton"/>
              <a:ea typeface="Anton"/>
              <a:cs typeface="Anton"/>
              <a:sym typeface="Anton"/>
            </a:endParaRPr>
          </a:p>
        </p:txBody>
      </p:sp>
      <p:sp>
        <p:nvSpPr>
          <p:cNvPr id="280" name="Google Shape;280;p37"/>
          <p:cNvSpPr txBox="1"/>
          <p:nvPr/>
        </p:nvSpPr>
        <p:spPr>
          <a:xfrm>
            <a:off x="3182300" y="759850"/>
            <a:ext cx="5733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Mercury is the smallest planet in the Solar System, even smaller than some of the moons of other planets</a:t>
            </a:r>
            <a:endParaRPr sz="1200">
              <a:solidFill>
                <a:schemeClr val="dk1"/>
              </a:solidFill>
              <a:latin typeface="Noto Sans JP"/>
              <a:ea typeface="Noto Sans JP"/>
              <a:cs typeface="Noto Sans JP"/>
              <a:sym typeface="Noto Sans JP"/>
            </a:endParaRPr>
          </a:p>
        </p:txBody>
      </p:sp>
      <p:sp>
        <p:nvSpPr>
          <p:cNvPr id="281" name="Google Shape;281;p37"/>
          <p:cNvSpPr txBox="1"/>
          <p:nvPr/>
        </p:nvSpPr>
        <p:spPr>
          <a:xfrm>
            <a:off x="1334000" y="790595"/>
            <a:ext cx="19245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THIS IS MERCURY</a:t>
            </a:r>
            <a:endParaRPr sz="2000">
              <a:solidFill>
                <a:schemeClr val="dk1"/>
              </a:solidFill>
              <a:latin typeface="Anton"/>
              <a:ea typeface="Anton"/>
              <a:cs typeface="Anton"/>
              <a:sym typeface="Anton"/>
            </a:endParaRPr>
          </a:p>
        </p:txBody>
      </p:sp>
      <p:sp>
        <p:nvSpPr>
          <p:cNvPr id="282" name="Google Shape;282;p37"/>
          <p:cNvSpPr txBox="1"/>
          <p:nvPr/>
        </p:nvSpPr>
        <p:spPr>
          <a:xfrm>
            <a:off x="3182444" y="2977425"/>
            <a:ext cx="57330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Jupiter, the largest planet in the Solar System, is a gas giant. It ranks as the fourth-brightest object in the night sky</a:t>
            </a:r>
            <a:endParaRPr sz="1200">
              <a:solidFill>
                <a:schemeClr val="dk1"/>
              </a:solidFill>
              <a:latin typeface="Noto Sans JP"/>
              <a:ea typeface="Noto Sans JP"/>
              <a:cs typeface="Noto Sans JP"/>
              <a:sym typeface="Noto Sans JP"/>
            </a:endParaRPr>
          </a:p>
        </p:txBody>
      </p:sp>
      <p:sp>
        <p:nvSpPr>
          <p:cNvPr id="283" name="Google Shape;283;p37"/>
          <p:cNvSpPr txBox="1"/>
          <p:nvPr/>
        </p:nvSpPr>
        <p:spPr>
          <a:xfrm>
            <a:off x="1334000" y="3008170"/>
            <a:ext cx="1924800" cy="4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THIS IS JUPITER</a:t>
            </a:r>
            <a:endParaRPr sz="2000">
              <a:solidFill>
                <a:schemeClr val="dk1"/>
              </a:solidFill>
              <a:latin typeface="Anton"/>
              <a:ea typeface="Anton"/>
              <a:cs typeface="Anton"/>
              <a:sym typeface="Anton"/>
            </a:endParaRPr>
          </a:p>
        </p:txBody>
      </p:sp>
      <p:cxnSp>
        <p:nvCxnSpPr>
          <p:cNvPr id="284" name="Google Shape;284;p37"/>
          <p:cNvCxnSpPr>
            <a:stCxn id="275" idx="2"/>
            <a:endCxn id="281" idx="1"/>
          </p:cNvCxnSpPr>
          <p:nvPr/>
        </p:nvCxnSpPr>
        <p:spPr>
          <a:xfrm flipH="1" rot="-5400000">
            <a:off x="765150" y="468120"/>
            <a:ext cx="492900" cy="644700"/>
          </a:xfrm>
          <a:prstGeom prst="bentConnector2">
            <a:avLst/>
          </a:prstGeom>
          <a:noFill/>
          <a:ln cap="flat" cmpd="sng" w="9525">
            <a:solidFill>
              <a:schemeClr val="dk1"/>
            </a:solidFill>
            <a:prstDash val="solid"/>
            <a:round/>
            <a:headEnd len="med" w="med" type="none"/>
            <a:tailEnd len="med" w="med" type="none"/>
          </a:ln>
        </p:spPr>
      </p:cxnSp>
      <p:cxnSp>
        <p:nvCxnSpPr>
          <p:cNvPr id="285" name="Google Shape;285;p37"/>
          <p:cNvCxnSpPr>
            <a:stCxn id="275" idx="2"/>
            <a:endCxn id="277" idx="1"/>
          </p:cNvCxnSpPr>
          <p:nvPr/>
        </p:nvCxnSpPr>
        <p:spPr>
          <a:xfrm flipH="1" rot="-5400000">
            <a:off x="395550" y="837720"/>
            <a:ext cx="1232100" cy="644700"/>
          </a:xfrm>
          <a:prstGeom prst="bentConnector2">
            <a:avLst/>
          </a:prstGeom>
          <a:noFill/>
          <a:ln cap="flat" cmpd="sng" w="9525">
            <a:solidFill>
              <a:schemeClr val="dk1"/>
            </a:solidFill>
            <a:prstDash val="solid"/>
            <a:round/>
            <a:headEnd len="med" w="med" type="none"/>
            <a:tailEnd len="med" w="med" type="none"/>
          </a:ln>
        </p:spPr>
      </p:cxnSp>
      <p:cxnSp>
        <p:nvCxnSpPr>
          <p:cNvPr id="286" name="Google Shape;286;p37"/>
          <p:cNvCxnSpPr>
            <a:stCxn id="275" idx="2"/>
            <a:endCxn id="279" idx="1"/>
          </p:cNvCxnSpPr>
          <p:nvPr/>
        </p:nvCxnSpPr>
        <p:spPr>
          <a:xfrm flipH="1" rot="-5400000">
            <a:off x="25950" y="1207320"/>
            <a:ext cx="1971300" cy="644700"/>
          </a:xfrm>
          <a:prstGeom prst="bentConnector2">
            <a:avLst/>
          </a:prstGeom>
          <a:noFill/>
          <a:ln cap="flat" cmpd="sng" w="9525">
            <a:solidFill>
              <a:schemeClr val="dk1"/>
            </a:solidFill>
            <a:prstDash val="solid"/>
            <a:round/>
            <a:headEnd len="med" w="med" type="none"/>
            <a:tailEnd len="med" w="med" type="none"/>
          </a:ln>
        </p:spPr>
      </p:cxnSp>
      <p:cxnSp>
        <p:nvCxnSpPr>
          <p:cNvPr id="287" name="Google Shape;287;p37"/>
          <p:cNvCxnSpPr>
            <a:stCxn id="275" idx="2"/>
            <a:endCxn id="283" idx="1"/>
          </p:cNvCxnSpPr>
          <p:nvPr/>
        </p:nvCxnSpPr>
        <p:spPr>
          <a:xfrm flipH="1" rot="-5400000">
            <a:off x="-343650" y="1576920"/>
            <a:ext cx="2710500" cy="644700"/>
          </a:xfrm>
          <a:prstGeom prst="bentConnector2">
            <a:avLst/>
          </a:prstGeom>
          <a:noFill/>
          <a:ln cap="flat" cmpd="sng" w="9525">
            <a:solidFill>
              <a:schemeClr val="dk1"/>
            </a:solidFill>
            <a:prstDash val="solid"/>
            <a:round/>
            <a:headEnd len="med" w="med" type="none"/>
            <a:tailEnd len="med" w="med" type="none"/>
          </a:ln>
        </p:spPr>
      </p:cxnSp>
      <p:cxnSp>
        <p:nvCxnSpPr>
          <p:cNvPr id="288" name="Google Shape;288;p37"/>
          <p:cNvCxnSpPr>
            <a:stCxn id="275" idx="2"/>
            <a:endCxn id="274" idx="0"/>
          </p:cNvCxnSpPr>
          <p:nvPr/>
        </p:nvCxnSpPr>
        <p:spPr>
          <a:xfrm>
            <a:off x="689250" y="544020"/>
            <a:ext cx="0" cy="3203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 YOUR DATA HERE</a:t>
            </a:r>
            <a:endParaRPr/>
          </a:p>
        </p:txBody>
      </p:sp>
      <p:cxnSp>
        <p:nvCxnSpPr>
          <p:cNvPr id="294" name="Google Shape;294;p38"/>
          <p:cNvCxnSpPr/>
          <p:nvPr/>
        </p:nvCxnSpPr>
        <p:spPr>
          <a:xfrm>
            <a:off x="228600" y="801300"/>
            <a:ext cx="8686800" cy="0"/>
          </a:xfrm>
          <a:prstGeom prst="straightConnector1">
            <a:avLst/>
          </a:prstGeom>
          <a:noFill/>
          <a:ln cap="flat" cmpd="sng" w="19050">
            <a:solidFill>
              <a:schemeClr val="dk2"/>
            </a:solidFill>
            <a:prstDash val="solid"/>
            <a:round/>
            <a:headEnd len="med" w="med" type="none"/>
            <a:tailEnd len="med" w="med" type="none"/>
          </a:ln>
        </p:spPr>
      </p:cxnSp>
      <p:sp>
        <p:nvSpPr>
          <p:cNvPr id="295" name="Google Shape;295;p38"/>
          <p:cNvSpPr txBox="1"/>
          <p:nvPr/>
        </p:nvSpPr>
        <p:spPr>
          <a:xfrm>
            <a:off x="5145900" y="1080859"/>
            <a:ext cx="3769500" cy="49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solidFill>
                  <a:schemeClr val="dk1"/>
                </a:solidFill>
                <a:latin typeface="Anton"/>
                <a:ea typeface="Anton"/>
                <a:cs typeface="Anton"/>
                <a:sym typeface="Anton"/>
              </a:rPr>
              <a:t>DISCOVER MORE ABOUT MARS</a:t>
            </a:r>
            <a:endParaRPr sz="2000">
              <a:solidFill>
                <a:schemeClr val="dk1"/>
              </a:solidFill>
              <a:latin typeface="Anton"/>
              <a:ea typeface="Anton"/>
              <a:cs typeface="Anton"/>
              <a:sym typeface="Anton"/>
            </a:endParaRPr>
          </a:p>
        </p:txBody>
      </p:sp>
      <p:sp>
        <p:nvSpPr>
          <p:cNvPr id="296" name="Google Shape;296;p38"/>
          <p:cNvSpPr txBox="1"/>
          <p:nvPr/>
        </p:nvSpPr>
        <p:spPr>
          <a:xfrm>
            <a:off x="5145900" y="1497260"/>
            <a:ext cx="37695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Despite being red, Mars is actually a cold place. It’s full of iron oxide dust, which gives the planet its reddish color</a:t>
            </a:r>
            <a:endParaRPr sz="1200">
              <a:solidFill>
                <a:schemeClr val="dk1"/>
              </a:solidFill>
              <a:latin typeface="Noto Sans JP"/>
              <a:ea typeface="Noto Sans JP"/>
              <a:cs typeface="Noto Sans JP"/>
              <a:sym typeface="Noto Sans JP"/>
            </a:endParaRPr>
          </a:p>
        </p:txBody>
      </p:sp>
      <p:graphicFrame>
        <p:nvGraphicFramePr>
          <p:cNvPr id="297" name="Google Shape;297;p38"/>
          <p:cNvGraphicFramePr/>
          <p:nvPr/>
        </p:nvGraphicFramePr>
        <p:xfrm>
          <a:off x="228600" y="1080862"/>
          <a:ext cx="3000000" cy="3000000"/>
        </p:xfrm>
        <a:graphic>
          <a:graphicData uri="http://schemas.openxmlformats.org/drawingml/2006/table">
            <a:tbl>
              <a:tblPr>
                <a:noFill/>
                <a:tableStyleId>{9C7C7ADE-7C76-45D2-A222-381514A4AA31}</a:tableStyleId>
              </a:tblPr>
              <a:tblGrid>
                <a:gridCol w="1548575"/>
                <a:gridCol w="1548575"/>
                <a:gridCol w="1498425"/>
              </a:tblGrid>
              <a:tr h="888625">
                <a:tc>
                  <a:txBody>
                    <a:bodyPr/>
                    <a:lstStyle/>
                    <a:p>
                      <a:pPr indent="0" lvl="0" marL="0" rtl="0" algn="l">
                        <a:spcBef>
                          <a:spcPts val="0"/>
                        </a:spcBef>
                        <a:spcAft>
                          <a:spcPts val="0"/>
                        </a:spcAft>
                        <a:buNone/>
                      </a:pPr>
                      <a:r>
                        <a:rPr lang="en" sz="2000">
                          <a:solidFill>
                            <a:schemeClr val="dk1"/>
                          </a:solidFill>
                          <a:latin typeface="Anton"/>
                          <a:ea typeface="Anton"/>
                          <a:cs typeface="Anton"/>
                          <a:sym typeface="Anton"/>
                        </a:rPr>
                        <a:t>TASK</a:t>
                      </a:r>
                      <a:endParaRPr sz="2000">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000">
                          <a:solidFill>
                            <a:schemeClr val="dk1"/>
                          </a:solidFill>
                          <a:latin typeface="Anton"/>
                          <a:ea typeface="Anton"/>
                          <a:cs typeface="Anton"/>
                          <a:sym typeface="Anton"/>
                        </a:rPr>
                        <a:t>EARTH</a:t>
                      </a:r>
                      <a:endParaRPr sz="2000">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888625">
                <a:tc>
                  <a:txBody>
                    <a:bodyPr/>
                    <a:lstStyle/>
                    <a:p>
                      <a:pPr indent="0" lvl="0" marL="0" rtl="0" algn="l">
                        <a:spcBef>
                          <a:spcPts val="0"/>
                        </a:spcBef>
                        <a:spcAft>
                          <a:spcPts val="0"/>
                        </a:spcAft>
                        <a:buNone/>
                      </a:pPr>
                      <a:r>
                        <a:rPr lang="en">
                          <a:solidFill>
                            <a:schemeClr val="dk1"/>
                          </a:solidFill>
                          <a:latin typeface="Anton"/>
                          <a:ea typeface="Anton"/>
                          <a:cs typeface="Anton"/>
                          <a:sym typeface="Anton"/>
                        </a:rPr>
                        <a:t>TASK 1</a:t>
                      </a:r>
                      <a:endParaRPr>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$0.30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$31.90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8625">
                <a:tc>
                  <a:txBody>
                    <a:bodyPr/>
                    <a:lstStyle/>
                    <a:p>
                      <a:pPr indent="0" lvl="0" marL="0" rtl="0" algn="l">
                        <a:spcBef>
                          <a:spcPts val="0"/>
                        </a:spcBef>
                        <a:spcAft>
                          <a:spcPts val="0"/>
                        </a:spcAft>
                        <a:buNone/>
                      </a:pPr>
                      <a:r>
                        <a:rPr lang="en">
                          <a:solidFill>
                            <a:schemeClr val="dk1"/>
                          </a:solidFill>
                          <a:latin typeface="Anton"/>
                          <a:ea typeface="Anton"/>
                          <a:cs typeface="Anton"/>
                          <a:sym typeface="Anton"/>
                        </a:rPr>
                        <a:t>TASK 2</a:t>
                      </a:r>
                      <a:endParaRPr>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$3.90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$15.40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88625">
                <a:tc>
                  <a:txBody>
                    <a:bodyPr/>
                    <a:lstStyle/>
                    <a:p>
                      <a:pPr indent="0" lvl="0" marL="0" rtl="0" algn="l">
                        <a:spcBef>
                          <a:spcPts val="0"/>
                        </a:spcBef>
                        <a:spcAft>
                          <a:spcPts val="0"/>
                        </a:spcAft>
                        <a:buNone/>
                      </a:pPr>
                      <a:r>
                        <a:rPr lang="en">
                          <a:solidFill>
                            <a:schemeClr val="dk1"/>
                          </a:solidFill>
                          <a:latin typeface="Anton"/>
                          <a:ea typeface="Anton"/>
                          <a:cs typeface="Anton"/>
                          <a:sym typeface="Anton"/>
                        </a:rPr>
                        <a:t>TASK 3</a:t>
                      </a:r>
                      <a:endParaRPr>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$157.30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Noto Sans JP"/>
                          <a:ea typeface="Noto Sans JP"/>
                          <a:cs typeface="Noto Sans JP"/>
                          <a:sym typeface="Noto Sans JP"/>
                        </a:rPr>
                        <a:t>$492.80</a:t>
                      </a:r>
                      <a:endParaRPr sz="1200">
                        <a:solidFill>
                          <a:schemeClr val="dk1"/>
                        </a:solidFill>
                        <a:latin typeface="Noto Sans JP"/>
                        <a:ea typeface="Noto Sans JP"/>
                        <a:cs typeface="Noto Sans JP"/>
                        <a:sym typeface="Noto Sans JP"/>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98" name="Google Shape;298;p38"/>
          <p:cNvSpPr txBox="1"/>
          <p:nvPr/>
        </p:nvSpPr>
        <p:spPr>
          <a:xfrm>
            <a:off x="5145900" y="4142738"/>
            <a:ext cx="3769500" cy="4926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oto Sans JP"/>
                <a:ea typeface="Noto Sans JP"/>
                <a:cs typeface="Noto Sans JP"/>
                <a:sym typeface="Noto Sans JP"/>
              </a:rPr>
              <a:t>Follow the link in the graph to modify its data and then paste the new one here. </a:t>
            </a:r>
            <a:r>
              <a:rPr b="1" lang="en" sz="1000" u="sng">
                <a:solidFill>
                  <a:schemeClr val="dk1"/>
                </a:solidFill>
                <a:latin typeface="Noto Sans JP"/>
                <a:ea typeface="Noto Sans JP"/>
                <a:cs typeface="Noto Sans JP"/>
                <a:sym typeface="Noto Sans JP"/>
                <a:hlinkClick r:id="rId3">
                  <a:extLst>
                    <a:ext uri="{A12FA001-AC4F-418D-AE19-62706E023703}">
                      <ahyp:hlinkClr val="tx"/>
                    </a:ext>
                  </a:extLst>
                </a:hlinkClick>
              </a:rPr>
              <a:t>For more info, click here</a:t>
            </a:r>
            <a:endParaRPr b="1" sz="1000" u="sng">
              <a:solidFill>
                <a:schemeClr val="dk1"/>
              </a:solidFill>
              <a:latin typeface="Noto Sans JP"/>
              <a:ea typeface="Noto Sans JP"/>
              <a:cs typeface="Noto Sans JP"/>
              <a:sym typeface="Noto Sans JP"/>
            </a:endParaRPr>
          </a:p>
        </p:txBody>
      </p:sp>
      <p:pic>
        <p:nvPicPr>
          <p:cNvPr id="299" name="Google Shape;299;p38" title="Chart">
            <a:hlinkClick r:id="rId4"/>
          </p:cNvPr>
          <p:cNvPicPr preferRelativeResize="0"/>
          <p:nvPr/>
        </p:nvPicPr>
        <p:blipFill>
          <a:blip r:embed="rId5">
            <a:alphaModFix/>
          </a:blip>
          <a:stretch>
            <a:fillRect/>
          </a:stretch>
        </p:blipFill>
        <p:spPr>
          <a:xfrm>
            <a:off x="5145900" y="2386648"/>
            <a:ext cx="3769501" cy="16056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9" title="lifestyle-scene-anime-style-with-people-doing-daily-tasks (3) copia.jpg"/>
          <p:cNvPicPr preferRelativeResize="0"/>
          <p:nvPr>
            <p:ph idx="2" type="pic"/>
          </p:nvPr>
        </p:nvPicPr>
        <p:blipFill rotWithShape="1">
          <a:blip r:embed="rId3">
            <a:alphaModFix/>
          </a:blip>
          <a:srcRect b="4153" l="0" r="0" t="4162"/>
          <a:stretch/>
        </p:blipFill>
        <p:spPr>
          <a:xfrm>
            <a:off x="228600" y="228600"/>
            <a:ext cx="8686802" cy="2706601"/>
          </a:xfrm>
          <a:prstGeom prst="rect">
            <a:avLst/>
          </a:prstGeom>
        </p:spPr>
      </p:pic>
      <p:sp>
        <p:nvSpPr>
          <p:cNvPr id="305" name="Google Shape;305;p39"/>
          <p:cNvSpPr txBox="1"/>
          <p:nvPr>
            <p:ph type="title"/>
          </p:nvPr>
        </p:nvSpPr>
        <p:spPr>
          <a:xfrm>
            <a:off x="5660100" y="616374"/>
            <a:ext cx="3255300" cy="877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306" name="Google Shape;306;p39"/>
          <p:cNvSpPr txBox="1"/>
          <p:nvPr>
            <p:ph idx="1" type="subTitle"/>
          </p:nvPr>
        </p:nvSpPr>
        <p:spPr>
          <a:xfrm>
            <a:off x="6757500" y="1417401"/>
            <a:ext cx="2157900" cy="55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Sun’s mass compared to Earth’s</a:t>
            </a:r>
            <a:endParaRPr/>
          </a:p>
        </p:txBody>
      </p:sp>
      <p:sp>
        <p:nvSpPr>
          <p:cNvPr id="307" name="Google Shape;307;p39"/>
          <p:cNvSpPr txBox="1"/>
          <p:nvPr>
            <p:ph idx="3" type="title"/>
          </p:nvPr>
        </p:nvSpPr>
        <p:spPr>
          <a:xfrm>
            <a:off x="228600" y="616374"/>
            <a:ext cx="3259200" cy="87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308" name="Google Shape;308;p39"/>
          <p:cNvSpPr txBox="1"/>
          <p:nvPr>
            <p:ph idx="4" type="subTitle"/>
          </p:nvPr>
        </p:nvSpPr>
        <p:spPr>
          <a:xfrm>
            <a:off x="228600" y="1417375"/>
            <a:ext cx="21522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sp>
        <p:nvSpPr>
          <p:cNvPr id="309" name="Google Shape;309;p39"/>
          <p:cNvSpPr txBox="1"/>
          <p:nvPr>
            <p:ph idx="5" type="title"/>
          </p:nvPr>
        </p:nvSpPr>
        <p:spPr>
          <a:xfrm>
            <a:off x="2080650" y="3046751"/>
            <a:ext cx="4982700" cy="12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1063400" y="3044952"/>
            <a:ext cx="7017300" cy="12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315" name="Google Shape;315;p40"/>
          <p:cNvSpPr txBox="1"/>
          <p:nvPr>
            <p:ph idx="1" type="subTitle"/>
          </p:nvPr>
        </p:nvSpPr>
        <p:spPr>
          <a:xfrm>
            <a:off x="1714200" y="578551"/>
            <a:ext cx="5715600" cy="80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Do you have any questions?</a:t>
            </a:r>
            <a:endParaRPr b="1" sz="1800"/>
          </a:p>
          <a:p>
            <a:pPr indent="0" lvl="0" marL="0" rtl="0" algn="ctr">
              <a:spcBef>
                <a:spcPts val="1000"/>
              </a:spcBef>
              <a:spcAft>
                <a:spcPts val="0"/>
              </a:spcAft>
              <a:buNone/>
            </a:pPr>
            <a:r>
              <a:rPr lang="en" sz="1400"/>
              <a:t>youremail@freepik.com | +00 000 000 000 | yourwebsite.com</a:t>
            </a:r>
            <a:endParaRPr/>
          </a:p>
        </p:txBody>
      </p:sp>
      <p:sp>
        <p:nvSpPr>
          <p:cNvPr id="316" name="Google Shape;316;p40"/>
          <p:cNvSpPr txBox="1"/>
          <p:nvPr/>
        </p:nvSpPr>
        <p:spPr>
          <a:xfrm>
            <a:off x="3393900" y="274320"/>
            <a:ext cx="23562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Noto Sans JP"/>
                <a:ea typeface="Noto Sans JP"/>
                <a:cs typeface="Noto Sans JP"/>
                <a:sym typeface="Noto Sans JP"/>
              </a:rPr>
              <a:t>Please keep this slide for attribution</a:t>
            </a:r>
            <a:endParaRPr sz="1000">
              <a:solidFill>
                <a:schemeClr val="dk1"/>
              </a:solidFill>
              <a:latin typeface="Noto Sans JP"/>
              <a:ea typeface="Noto Sans JP"/>
              <a:cs typeface="Noto Sans JP"/>
              <a:sym typeface="Noto Sans JP"/>
            </a:endParaRPr>
          </a:p>
        </p:txBody>
      </p:sp>
      <p:grpSp>
        <p:nvGrpSpPr>
          <p:cNvPr id="317" name="Google Shape;317;p40"/>
          <p:cNvGrpSpPr/>
          <p:nvPr/>
        </p:nvGrpSpPr>
        <p:grpSpPr>
          <a:xfrm>
            <a:off x="4325100" y="1585683"/>
            <a:ext cx="493800" cy="493800"/>
            <a:chOff x="1319400" y="1261769"/>
            <a:chExt cx="493800" cy="493800"/>
          </a:xfrm>
        </p:grpSpPr>
        <p:grpSp>
          <p:nvGrpSpPr>
            <p:cNvPr id="318" name="Google Shape;318;p40"/>
            <p:cNvGrpSpPr/>
            <p:nvPr/>
          </p:nvGrpSpPr>
          <p:grpSpPr>
            <a:xfrm>
              <a:off x="1406876" y="1349261"/>
              <a:ext cx="318847" cy="318815"/>
              <a:chOff x="812101" y="2571761"/>
              <a:chExt cx="417066" cy="417024"/>
            </a:xfrm>
          </p:grpSpPr>
          <p:sp>
            <p:nvSpPr>
              <p:cNvPr id="319" name="Google Shape;319;p40"/>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0"/>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0"/>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40"/>
            <p:cNvSpPr txBox="1"/>
            <p:nvPr/>
          </p:nvSpPr>
          <p:spPr>
            <a:xfrm>
              <a:off x="1319400" y="1261769"/>
              <a:ext cx="493800" cy="4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11100B"/>
                </a:solidFill>
                <a:latin typeface="Anton"/>
                <a:ea typeface="Anton"/>
                <a:cs typeface="Anton"/>
                <a:sym typeface="Anton"/>
              </a:endParaRPr>
            </a:p>
          </p:txBody>
        </p:sp>
      </p:grpSp>
      <p:grpSp>
        <p:nvGrpSpPr>
          <p:cNvPr id="324" name="Google Shape;324;p40"/>
          <p:cNvGrpSpPr/>
          <p:nvPr/>
        </p:nvGrpSpPr>
        <p:grpSpPr>
          <a:xfrm>
            <a:off x="3504238" y="1585683"/>
            <a:ext cx="493800" cy="493800"/>
            <a:chOff x="450725" y="1261769"/>
            <a:chExt cx="493800" cy="493800"/>
          </a:xfrm>
        </p:grpSpPr>
        <p:sp>
          <p:nvSpPr>
            <p:cNvPr id="325" name="Google Shape;325;p40"/>
            <p:cNvSpPr/>
            <p:nvPr/>
          </p:nvSpPr>
          <p:spPr>
            <a:xfrm>
              <a:off x="538244" y="1349262"/>
              <a:ext cx="318763" cy="31881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txBox="1"/>
            <p:nvPr/>
          </p:nvSpPr>
          <p:spPr>
            <a:xfrm>
              <a:off x="450725" y="1261769"/>
              <a:ext cx="493800" cy="4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11100B"/>
                </a:solidFill>
                <a:latin typeface="Anton"/>
                <a:ea typeface="Anton"/>
                <a:cs typeface="Anton"/>
                <a:sym typeface="Anton"/>
              </a:endParaRPr>
            </a:p>
          </p:txBody>
        </p:sp>
      </p:grpSp>
      <p:grpSp>
        <p:nvGrpSpPr>
          <p:cNvPr id="327" name="Google Shape;327;p40"/>
          <p:cNvGrpSpPr/>
          <p:nvPr/>
        </p:nvGrpSpPr>
        <p:grpSpPr>
          <a:xfrm>
            <a:off x="5145963" y="1585683"/>
            <a:ext cx="493800" cy="493800"/>
            <a:chOff x="4477450" y="1261769"/>
            <a:chExt cx="493800" cy="493800"/>
          </a:xfrm>
        </p:grpSpPr>
        <p:sp>
          <p:nvSpPr>
            <p:cNvPr id="328" name="Google Shape;328;p40"/>
            <p:cNvSpPr txBox="1"/>
            <p:nvPr/>
          </p:nvSpPr>
          <p:spPr>
            <a:xfrm>
              <a:off x="4477450" y="1261769"/>
              <a:ext cx="493800" cy="4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11100B"/>
                </a:solidFill>
                <a:latin typeface="Anton"/>
                <a:ea typeface="Anton"/>
                <a:cs typeface="Anton"/>
                <a:sym typeface="Anton"/>
              </a:endParaRPr>
            </a:p>
          </p:txBody>
        </p:sp>
        <p:sp>
          <p:nvSpPr>
            <p:cNvPr id="329" name="Google Shape;329;p40"/>
            <p:cNvSpPr/>
            <p:nvPr/>
          </p:nvSpPr>
          <p:spPr>
            <a:xfrm>
              <a:off x="4564927" y="1345742"/>
              <a:ext cx="318847" cy="32585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 name="Shape 333"/>
        <p:cNvGrpSpPr/>
        <p:nvPr/>
      </p:nvGrpSpPr>
      <p:grpSpPr>
        <a:xfrm>
          <a:off x="0" y="0"/>
          <a:ext cx="0" cy="0"/>
          <a:chOff x="0" y="0"/>
          <a:chExt cx="0" cy="0"/>
        </a:xfrm>
      </p:grpSpPr>
      <p:grpSp>
        <p:nvGrpSpPr>
          <p:cNvPr id="334" name="Google Shape;334;p41"/>
          <p:cNvGrpSpPr/>
          <p:nvPr/>
        </p:nvGrpSpPr>
        <p:grpSpPr>
          <a:xfrm>
            <a:off x="1343061" y="3305297"/>
            <a:ext cx="291737" cy="289845"/>
            <a:chOff x="5049575" y="4993600"/>
            <a:chExt cx="482050" cy="478925"/>
          </a:xfrm>
        </p:grpSpPr>
        <p:sp>
          <p:nvSpPr>
            <p:cNvPr id="335" name="Google Shape;335;p4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4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4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 name="Google Shape;338;p4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9" name="Google Shape;339;p41"/>
          <p:cNvGrpSpPr/>
          <p:nvPr/>
        </p:nvGrpSpPr>
        <p:grpSpPr>
          <a:xfrm>
            <a:off x="1343052" y="2010830"/>
            <a:ext cx="291746" cy="286082"/>
            <a:chOff x="1490050" y="3805975"/>
            <a:chExt cx="491900" cy="482350"/>
          </a:xfrm>
        </p:grpSpPr>
        <p:sp>
          <p:nvSpPr>
            <p:cNvPr id="340" name="Google Shape;340;p4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4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4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3" name="Google Shape;343;p4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4" name="Google Shape;344;p41"/>
          <p:cNvGrpSpPr/>
          <p:nvPr/>
        </p:nvGrpSpPr>
        <p:grpSpPr>
          <a:xfrm>
            <a:off x="942185" y="2419464"/>
            <a:ext cx="291890" cy="291890"/>
            <a:chOff x="2085525" y="4992125"/>
            <a:chExt cx="481825" cy="481825"/>
          </a:xfrm>
        </p:grpSpPr>
        <p:sp>
          <p:nvSpPr>
            <p:cNvPr id="345" name="Google Shape;345;p4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6" name="Google Shape;346;p4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7" name="Google Shape;347;p41"/>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348" name="Google Shape;348;p41"/>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349" name="Google Shape;349;p41"/>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sp>
        <p:nvSpPr>
          <p:cNvPr id="350" name="Google Shape;350;p41"/>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351" name="Google Shape;351;p41"/>
          <p:cNvGrpSpPr/>
          <p:nvPr/>
        </p:nvGrpSpPr>
        <p:grpSpPr>
          <a:xfrm>
            <a:off x="942185" y="1551114"/>
            <a:ext cx="291890" cy="291890"/>
            <a:chOff x="1492675" y="4992125"/>
            <a:chExt cx="481825" cy="481825"/>
          </a:xfrm>
        </p:grpSpPr>
        <p:sp>
          <p:nvSpPr>
            <p:cNvPr id="352" name="Google Shape;352;p4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3" name="Google Shape;353;p4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54" name="Google Shape;354;p41"/>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5" name="Google Shape;355;p41"/>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56" name="Google Shape;356;p41"/>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57" name="Google Shape;357;p41"/>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358" name="Google Shape;358;p41"/>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59" name="Google Shape;359;p41"/>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60" name="Google Shape;360;p41"/>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61" name="Google Shape;361;p41"/>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62" name="Google Shape;362;p41"/>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63" name="Google Shape;363;p41"/>
          <p:cNvGrpSpPr/>
          <p:nvPr/>
        </p:nvGrpSpPr>
        <p:grpSpPr>
          <a:xfrm>
            <a:off x="4522635" y="2884257"/>
            <a:ext cx="291741" cy="255607"/>
            <a:chOff x="899850" y="871450"/>
            <a:chExt cx="483175" cy="423400"/>
          </a:xfrm>
        </p:grpSpPr>
        <p:sp>
          <p:nvSpPr>
            <p:cNvPr id="364" name="Google Shape;364;p4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 name="Google Shape;365;p4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 name="Google Shape;366;p4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 name="Google Shape;367;p4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8" name="Google Shape;368;p41"/>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9" name="Google Shape;369;p41"/>
          <p:cNvGrpSpPr/>
          <p:nvPr/>
        </p:nvGrpSpPr>
        <p:grpSpPr>
          <a:xfrm>
            <a:off x="1343054" y="3797714"/>
            <a:ext cx="291752" cy="270260"/>
            <a:chOff x="4266025" y="3609275"/>
            <a:chExt cx="299325" cy="277275"/>
          </a:xfrm>
        </p:grpSpPr>
        <p:sp>
          <p:nvSpPr>
            <p:cNvPr id="370" name="Google Shape;370;p4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41"/>
          <p:cNvGrpSpPr/>
          <p:nvPr/>
        </p:nvGrpSpPr>
        <p:grpSpPr>
          <a:xfrm>
            <a:off x="4541087" y="3353101"/>
            <a:ext cx="254844" cy="253474"/>
            <a:chOff x="-6329100" y="3632100"/>
            <a:chExt cx="293025" cy="291450"/>
          </a:xfrm>
        </p:grpSpPr>
        <p:sp>
          <p:nvSpPr>
            <p:cNvPr id="373" name="Google Shape;373;p4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9" name="Shape 379"/>
        <p:cNvGrpSpPr/>
        <p:nvPr/>
      </p:nvGrpSpPr>
      <p:grpSpPr>
        <a:xfrm>
          <a:off x="0" y="0"/>
          <a:ext cx="0" cy="0"/>
          <a:chOff x="0" y="0"/>
          <a:chExt cx="0" cy="0"/>
        </a:xfrm>
      </p:grpSpPr>
      <p:grpSp>
        <p:nvGrpSpPr>
          <p:cNvPr id="380" name="Google Shape;380;p42"/>
          <p:cNvGrpSpPr/>
          <p:nvPr/>
        </p:nvGrpSpPr>
        <p:grpSpPr>
          <a:xfrm>
            <a:off x="1343043" y="3832782"/>
            <a:ext cx="291745" cy="222188"/>
            <a:chOff x="3271200" y="3863875"/>
            <a:chExt cx="481825" cy="366950"/>
          </a:xfrm>
        </p:grpSpPr>
        <p:sp>
          <p:nvSpPr>
            <p:cNvPr id="381" name="Google Shape;381;p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 name="Google Shape;382;p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 name="Google Shape;383;p42"/>
          <p:cNvGrpSpPr/>
          <p:nvPr/>
        </p:nvGrpSpPr>
        <p:grpSpPr>
          <a:xfrm>
            <a:off x="4541062" y="3799828"/>
            <a:ext cx="254864" cy="257380"/>
            <a:chOff x="-37804925" y="3953450"/>
            <a:chExt cx="315075" cy="318225"/>
          </a:xfrm>
        </p:grpSpPr>
        <p:sp>
          <p:nvSpPr>
            <p:cNvPr id="384" name="Google Shape;384;p4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42"/>
          <p:cNvGrpSpPr/>
          <p:nvPr/>
        </p:nvGrpSpPr>
        <p:grpSpPr>
          <a:xfrm>
            <a:off x="4522635" y="3285732"/>
            <a:ext cx="291741" cy="255607"/>
            <a:chOff x="899850" y="871450"/>
            <a:chExt cx="483175" cy="423400"/>
          </a:xfrm>
        </p:grpSpPr>
        <p:sp>
          <p:nvSpPr>
            <p:cNvPr id="388" name="Google Shape;388;p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 name="Google Shape;389;p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 name="Google Shape;390;p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 name="Google Shape;391;p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2" name="Google Shape;392;p42"/>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3" name="Google Shape;393;p42"/>
          <p:cNvGrpSpPr/>
          <p:nvPr/>
        </p:nvGrpSpPr>
        <p:grpSpPr>
          <a:xfrm>
            <a:off x="1343039" y="2440320"/>
            <a:ext cx="291768" cy="290652"/>
            <a:chOff x="2085450" y="842250"/>
            <a:chExt cx="483700" cy="481850"/>
          </a:xfrm>
        </p:grpSpPr>
        <p:sp>
          <p:nvSpPr>
            <p:cNvPr id="394" name="Google Shape;394;p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 name="Google Shape;395;p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 name="Google Shape;396;p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 name="Google Shape;397;p42"/>
          <p:cNvGrpSpPr/>
          <p:nvPr/>
        </p:nvGrpSpPr>
        <p:grpSpPr>
          <a:xfrm>
            <a:off x="4541083" y="2436280"/>
            <a:ext cx="254847" cy="289962"/>
            <a:chOff x="2707500" y="249400"/>
            <a:chExt cx="423475" cy="481825"/>
          </a:xfrm>
        </p:grpSpPr>
        <p:sp>
          <p:nvSpPr>
            <p:cNvPr id="398" name="Google Shape;398;p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0" name="Google Shape;400;p42"/>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401" name="Google Shape;401;p42"/>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402" name="Google Shape;402;p42"/>
          <p:cNvGrpSpPr/>
          <p:nvPr/>
        </p:nvGrpSpPr>
        <p:grpSpPr>
          <a:xfrm>
            <a:off x="1343052" y="2010830"/>
            <a:ext cx="291746" cy="286082"/>
            <a:chOff x="1490050" y="3805975"/>
            <a:chExt cx="491900" cy="482350"/>
          </a:xfrm>
        </p:grpSpPr>
        <p:sp>
          <p:nvSpPr>
            <p:cNvPr id="403" name="Google Shape;403;p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 name="Google Shape;405;p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 name="Google Shape;406;p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7" name="Google Shape;407;p42"/>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408" name="Google Shape;408;p42"/>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 name="Google Shape;409;p42"/>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10" name="Google Shape;410;p42"/>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11" name="Google Shape;411;p42"/>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412" name="Google Shape;412;p42"/>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13" name="Google Shape;413;p42"/>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14" name="Google Shape;414;p42"/>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15" name="Google Shape;415;p42"/>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16" name="Google Shape;416;p42"/>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17" name="Google Shape;417;p42"/>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18" name="Google Shape;418;p42"/>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419" name="Google Shape;419;p42"/>
          <p:cNvGrpSpPr/>
          <p:nvPr/>
        </p:nvGrpSpPr>
        <p:grpSpPr>
          <a:xfrm>
            <a:off x="8430787" y="228418"/>
            <a:ext cx="346490" cy="311075"/>
            <a:chOff x="5655285" y="1922218"/>
            <a:chExt cx="2946347" cy="2645192"/>
          </a:xfrm>
        </p:grpSpPr>
        <p:sp>
          <p:nvSpPr>
            <p:cNvPr id="420" name="Google Shape;420;p42"/>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42"/>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42"/>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42"/>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4" name="Google Shape;424;p42"/>
          <p:cNvGrpSpPr/>
          <p:nvPr/>
        </p:nvGrpSpPr>
        <p:grpSpPr>
          <a:xfrm>
            <a:off x="942179" y="2910127"/>
            <a:ext cx="291890" cy="291890"/>
            <a:chOff x="2085525" y="4992125"/>
            <a:chExt cx="481825" cy="481825"/>
          </a:xfrm>
        </p:grpSpPr>
        <p:sp>
          <p:nvSpPr>
            <p:cNvPr id="425" name="Google Shape;425;p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 name="Google Shape;426;p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 name="Google Shape;427;p42"/>
          <p:cNvGrpSpPr/>
          <p:nvPr/>
        </p:nvGrpSpPr>
        <p:grpSpPr>
          <a:xfrm>
            <a:off x="942192" y="1551114"/>
            <a:ext cx="291890" cy="291890"/>
            <a:chOff x="1492675" y="4992125"/>
            <a:chExt cx="481825" cy="481825"/>
          </a:xfrm>
        </p:grpSpPr>
        <p:sp>
          <p:nvSpPr>
            <p:cNvPr id="428" name="Google Shape;428;p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3" name="Shape 433"/>
        <p:cNvGrpSpPr/>
        <p:nvPr/>
      </p:nvGrpSpPr>
      <p:grpSpPr>
        <a:xfrm>
          <a:off x="0" y="0"/>
          <a:ext cx="0" cy="0"/>
          <a:chOff x="0" y="0"/>
          <a:chExt cx="0" cy="0"/>
        </a:xfrm>
      </p:grpSpPr>
      <p:sp>
        <p:nvSpPr>
          <p:cNvPr id="434" name="Google Shape;434;p43"/>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435" name="Google Shape;435;p43"/>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6" name="Google Shape;436;p43"/>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grpSp>
        <p:nvGrpSpPr>
          <p:cNvPr id="437" name="Google Shape;437;p43"/>
          <p:cNvGrpSpPr/>
          <p:nvPr/>
        </p:nvGrpSpPr>
        <p:grpSpPr>
          <a:xfrm>
            <a:off x="5084767" y="1811403"/>
            <a:ext cx="412865" cy="384035"/>
            <a:chOff x="-49397175" y="3192625"/>
            <a:chExt cx="300900" cy="281200"/>
          </a:xfrm>
        </p:grpSpPr>
        <p:sp>
          <p:nvSpPr>
            <p:cNvPr id="438" name="Google Shape;438;p4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43"/>
          <p:cNvGrpSpPr/>
          <p:nvPr/>
        </p:nvGrpSpPr>
        <p:grpSpPr>
          <a:xfrm>
            <a:off x="794294" y="1812811"/>
            <a:ext cx="381187" cy="381219"/>
            <a:chOff x="-50134375" y="3550975"/>
            <a:chExt cx="300100" cy="300125"/>
          </a:xfrm>
        </p:grpSpPr>
        <p:sp>
          <p:nvSpPr>
            <p:cNvPr id="446" name="Google Shape;446;p4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3"/>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449" name="Google Shape;449;p43">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Anton</a:t>
            </a:r>
            <a:endParaRPr b="1" sz="1100" u="sng">
              <a:solidFill>
                <a:schemeClr val="dk1"/>
              </a:solidFill>
              <a:latin typeface="Inter"/>
              <a:ea typeface="Inter"/>
              <a:cs typeface="Inter"/>
              <a:sym typeface="Inter"/>
            </a:endParaRPr>
          </a:p>
        </p:txBody>
      </p:sp>
      <p:sp>
        <p:nvSpPr>
          <p:cNvPr id="450" name="Google Shape;450;p43">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Noto Sans JP</a:t>
            </a:r>
            <a:endParaRPr b="1" sz="1100" u="sng">
              <a:solidFill>
                <a:schemeClr val="dk1"/>
              </a:solidFill>
              <a:latin typeface="Inter"/>
              <a:ea typeface="Inter"/>
              <a:cs typeface="Inter"/>
              <a:sym typeface="Inter"/>
            </a:endParaRPr>
          </a:p>
        </p:txBody>
      </p:sp>
      <p:sp>
        <p:nvSpPr>
          <p:cNvPr id="451" name="Google Shape;451;p43"/>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452" name="Google Shape;452;p43"/>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
        <p:nvSpPr>
          <p:cNvPr id="453" name="Google Shape;453;p43"/>
          <p:cNvSpPr/>
          <p:nvPr/>
        </p:nvSpPr>
        <p:spPr>
          <a:xfrm>
            <a:off x="5068946" y="3923962"/>
            <a:ext cx="689100" cy="656700"/>
          </a:xfrm>
          <a:prstGeom prst="roundRect">
            <a:avLst>
              <a:gd fmla="val 16667" name="adj"/>
            </a:avLst>
          </a:prstGeom>
          <a:solidFill>
            <a:srgbClr val="11100B"/>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4" name="Google Shape;454;p43"/>
          <p:cNvSpPr txBox="1"/>
          <p:nvPr/>
        </p:nvSpPr>
        <p:spPr>
          <a:xfrm>
            <a:off x="5068946"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#11100b</a:t>
            </a:r>
            <a:endParaRPr sz="900">
              <a:solidFill>
                <a:srgbClr val="FFFFFF"/>
              </a:solidFill>
              <a:latin typeface="Inter"/>
              <a:ea typeface="Inter"/>
              <a:cs typeface="Inter"/>
              <a:sym typeface="Inter"/>
            </a:endParaRPr>
          </a:p>
        </p:txBody>
      </p:sp>
      <p:sp>
        <p:nvSpPr>
          <p:cNvPr id="455" name="Google Shape;455;p43"/>
          <p:cNvSpPr/>
          <p:nvPr/>
        </p:nvSpPr>
        <p:spPr>
          <a:xfrm>
            <a:off x="5881037" y="3923962"/>
            <a:ext cx="689100" cy="656700"/>
          </a:xfrm>
          <a:prstGeom prst="roundRect">
            <a:avLst>
              <a:gd fmla="val 16667" name="adj"/>
            </a:avLst>
          </a:prstGeom>
          <a:solidFill>
            <a:srgbClr val="F9EFD8"/>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6" name="Google Shape;456;p43"/>
          <p:cNvSpPr txBox="1"/>
          <p:nvPr/>
        </p:nvSpPr>
        <p:spPr>
          <a:xfrm>
            <a:off x="58810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#f9efd8</a:t>
            </a:r>
            <a:endParaRPr sz="900">
              <a:solidFill>
                <a:srgbClr val="22244E"/>
              </a:solidFill>
              <a:latin typeface="Inter"/>
              <a:ea typeface="Inter"/>
              <a:cs typeface="Inter"/>
              <a:sym typeface="Inter"/>
            </a:endParaRPr>
          </a:p>
        </p:txBody>
      </p:sp>
      <p:sp>
        <p:nvSpPr>
          <p:cNvPr id="457" name="Google Shape;457;p43"/>
          <p:cNvSpPr/>
          <p:nvPr/>
        </p:nvSpPr>
        <p:spPr>
          <a:xfrm>
            <a:off x="6693137" y="3923962"/>
            <a:ext cx="689100" cy="656700"/>
          </a:xfrm>
          <a:prstGeom prst="roundRect">
            <a:avLst>
              <a:gd fmla="val 16667" name="adj"/>
            </a:avLst>
          </a:prstGeom>
          <a:solidFill>
            <a:srgbClr val="DE4A2D"/>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8" name="Google Shape;458;p43"/>
          <p:cNvSpPr txBox="1"/>
          <p:nvPr/>
        </p:nvSpPr>
        <p:spPr>
          <a:xfrm>
            <a:off x="6693137" y="406071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#de4a2d</a:t>
            </a:r>
            <a:endParaRPr sz="900">
              <a:solidFill>
                <a:srgbClr val="FFFFF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2" name="Shape 462"/>
        <p:cNvGrpSpPr/>
        <p:nvPr/>
      </p:nvGrpSpPr>
      <p:grpSpPr>
        <a:xfrm>
          <a:off x="0" y="0"/>
          <a:ext cx="0" cy="0"/>
          <a:chOff x="0" y="0"/>
          <a:chExt cx="0" cy="0"/>
        </a:xfrm>
      </p:grpSpPr>
      <p:sp>
        <p:nvSpPr>
          <p:cNvPr id="463" name="Google Shape;463;p4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sp>
        <p:nvSpPr>
          <p:cNvPr id="464" name="Google Shape;464;p44"/>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465" name="Google Shape;465;p44">
            <a:hlinkClick r:id="rId3"/>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pic>
        <p:nvPicPr>
          <p:cNvPr id="466" name="Google Shape;466;p44"/>
          <p:cNvPicPr preferRelativeResize="0"/>
          <p:nvPr/>
        </p:nvPicPr>
        <p:blipFill rotWithShape="1">
          <a:blip r:embed="rId4">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7" name="Google Shape;467;p44"/>
          <p:cNvPicPr preferRelativeResize="0"/>
          <p:nvPr/>
        </p:nvPicPr>
        <p:blipFill rotWithShape="1">
          <a:blip r:embed="rId5">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8" name="Google Shape;468;p44"/>
          <p:cNvPicPr preferRelativeResize="0"/>
          <p:nvPr/>
        </p:nvPicPr>
        <p:blipFill rotWithShape="1">
          <a:blip r:embed="rId6">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9" name="Google Shape;469;p44"/>
          <p:cNvPicPr preferRelativeResize="0"/>
          <p:nvPr/>
        </p:nvPicPr>
        <p:blipFill rotWithShape="1">
          <a:blip r:embed="rId7">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3" name="Shape 473"/>
        <p:cNvGrpSpPr/>
        <p:nvPr/>
      </p:nvGrpSpPr>
      <p:grpSpPr>
        <a:xfrm>
          <a:off x="0" y="0"/>
          <a:ext cx="0" cy="0"/>
          <a:chOff x="0" y="0"/>
          <a:chExt cx="0" cy="0"/>
        </a:xfrm>
      </p:grpSpPr>
      <p:sp>
        <p:nvSpPr>
          <p:cNvPr id="474" name="Google Shape;474;p45"/>
          <p:cNvSpPr/>
          <p:nvPr/>
        </p:nvSpPr>
        <p:spPr>
          <a:xfrm>
            <a:off x="2099009" y="3282468"/>
            <a:ext cx="1283100" cy="219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5" name="Google Shape;475;p45"/>
          <p:cNvSpPr/>
          <p:nvPr/>
        </p:nvSpPr>
        <p:spPr>
          <a:xfrm>
            <a:off x="2102902" y="3284568"/>
            <a:ext cx="236100" cy="215100"/>
          </a:xfrm>
          <a:prstGeom prst="roundRect">
            <a:avLst>
              <a:gd fmla="val 16667"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6" name="Google Shape;476;p45"/>
          <p:cNvSpPr/>
          <p:nvPr/>
        </p:nvSpPr>
        <p:spPr>
          <a:xfrm>
            <a:off x="8191833" y="4393685"/>
            <a:ext cx="160800" cy="207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7" name="Google Shape;477;p45"/>
          <p:cNvSpPr/>
          <p:nvPr/>
        </p:nvSpPr>
        <p:spPr>
          <a:xfrm>
            <a:off x="8140083" y="3164975"/>
            <a:ext cx="264300" cy="207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8" name="Google Shape;478;p45"/>
          <p:cNvSpPr/>
          <p:nvPr/>
        </p:nvSpPr>
        <p:spPr>
          <a:xfrm>
            <a:off x="7689945" y="1949083"/>
            <a:ext cx="243000" cy="199800"/>
          </a:xfrm>
          <a:prstGeom prst="rightArrow">
            <a:avLst>
              <a:gd fmla="val 25609"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79" name="Google Shape;479;p45"/>
          <p:cNvGrpSpPr/>
          <p:nvPr/>
        </p:nvGrpSpPr>
        <p:grpSpPr>
          <a:xfrm>
            <a:off x="6057249" y="2960428"/>
            <a:ext cx="547157" cy="635405"/>
            <a:chOff x="4727025" y="1332775"/>
            <a:chExt cx="59900" cy="69625"/>
          </a:xfrm>
        </p:grpSpPr>
        <p:sp>
          <p:nvSpPr>
            <p:cNvPr id="480" name="Google Shape;480;p4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5"/>
          <p:cNvGrpSpPr/>
          <p:nvPr/>
        </p:nvGrpSpPr>
        <p:grpSpPr>
          <a:xfrm>
            <a:off x="6828373" y="1960663"/>
            <a:ext cx="618887" cy="618883"/>
            <a:chOff x="4820425" y="1329900"/>
            <a:chExt cx="70175" cy="70350"/>
          </a:xfrm>
        </p:grpSpPr>
        <p:sp>
          <p:nvSpPr>
            <p:cNvPr id="483" name="Google Shape;483;p4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45"/>
          <p:cNvGrpSpPr/>
          <p:nvPr/>
        </p:nvGrpSpPr>
        <p:grpSpPr>
          <a:xfrm>
            <a:off x="5953936" y="1975259"/>
            <a:ext cx="664883" cy="609273"/>
            <a:chOff x="4903200" y="1331525"/>
            <a:chExt cx="73575" cy="67425"/>
          </a:xfrm>
        </p:grpSpPr>
        <p:sp>
          <p:nvSpPr>
            <p:cNvPr id="488" name="Google Shape;488;p4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89" name="Google Shape;489;p4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5"/>
          <p:cNvGrpSpPr/>
          <p:nvPr/>
        </p:nvGrpSpPr>
        <p:grpSpPr>
          <a:xfrm>
            <a:off x="6801402" y="2947166"/>
            <a:ext cx="672829" cy="632468"/>
            <a:chOff x="4815575" y="1416800"/>
            <a:chExt cx="73750" cy="71400"/>
          </a:xfrm>
        </p:grpSpPr>
        <p:sp>
          <p:nvSpPr>
            <p:cNvPr id="491" name="Google Shape;491;p4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45"/>
          <p:cNvGrpSpPr/>
          <p:nvPr/>
        </p:nvGrpSpPr>
        <p:grpSpPr>
          <a:xfrm>
            <a:off x="6017811" y="3967835"/>
            <a:ext cx="633900" cy="633900"/>
            <a:chOff x="5771961" y="3831737"/>
            <a:chExt cx="633900" cy="633900"/>
          </a:xfrm>
        </p:grpSpPr>
        <p:sp>
          <p:nvSpPr>
            <p:cNvPr id="495" name="Google Shape;495;p45"/>
            <p:cNvSpPr/>
            <p:nvPr/>
          </p:nvSpPr>
          <p:spPr>
            <a:xfrm flipH="1">
              <a:off x="5771961" y="3831737"/>
              <a:ext cx="633900" cy="633900"/>
            </a:xfrm>
            <a:prstGeom prst="blockArc">
              <a:avLst>
                <a:gd fmla="val 16275737" name="adj1"/>
                <a:gd fmla="val 15898772" name="adj2"/>
                <a:gd fmla="val 17257"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5"/>
          <p:cNvGrpSpPr/>
          <p:nvPr/>
        </p:nvGrpSpPr>
        <p:grpSpPr>
          <a:xfrm>
            <a:off x="6819423" y="3950890"/>
            <a:ext cx="636787" cy="649524"/>
            <a:chOff x="4818100" y="1507675"/>
            <a:chExt cx="71225" cy="71625"/>
          </a:xfrm>
        </p:grpSpPr>
        <p:sp>
          <p:nvSpPr>
            <p:cNvPr id="498" name="Google Shape;498;p4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45"/>
          <p:cNvGrpSpPr/>
          <p:nvPr/>
        </p:nvGrpSpPr>
        <p:grpSpPr>
          <a:xfrm>
            <a:off x="5184293" y="3944970"/>
            <a:ext cx="649520" cy="661559"/>
            <a:chOff x="4906800" y="1507500"/>
            <a:chExt cx="70350" cy="71075"/>
          </a:xfrm>
        </p:grpSpPr>
        <p:sp>
          <p:nvSpPr>
            <p:cNvPr id="503" name="Google Shape;503;p4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5"/>
          <p:cNvGrpSpPr/>
          <p:nvPr/>
        </p:nvGrpSpPr>
        <p:grpSpPr>
          <a:xfrm>
            <a:off x="5195217" y="1960672"/>
            <a:ext cx="627699" cy="627780"/>
            <a:chOff x="3736598" y="2170606"/>
            <a:chExt cx="404889" cy="404889"/>
          </a:xfrm>
        </p:grpSpPr>
        <p:sp>
          <p:nvSpPr>
            <p:cNvPr id="509" name="Google Shape;509;p4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5"/>
          <p:cNvGrpSpPr/>
          <p:nvPr/>
        </p:nvGrpSpPr>
        <p:grpSpPr>
          <a:xfrm>
            <a:off x="4348491" y="1960790"/>
            <a:ext cx="711386" cy="627545"/>
            <a:chOff x="3161917" y="2170682"/>
            <a:chExt cx="458870" cy="404737"/>
          </a:xfrm>
        </p:grpSpPr>
        <p:sp>
          <p:nvSpPr>
            <p:cNvPr id="514" name="Google Shape;514;p4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5" name="Google Shape;515;p4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5"/>
          <p:cNvGrpSpPr/>
          <p:nvPr/>
        </p:nvGrpSpPr>
        <p:grpSpPr>
          <a:xfrm>
            <a:off x="4382541" y="2970114"/>
            <a:ext cx="643364" cy="616032"/>
            <a:chOff x="3179914" y="2889488"/>
            <a:chExt cx="422876" cy="404911"/>
          </a:xfrm>
        </p:grpSpPr>
        <p:sp>
          <p:nvSpPr>
            <p:cNvPr id="518" name="Google Shape;518;p4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5"/>
          <p:cNvGrpSpPr/>
          <p:nvPr/>
        </p:nvGrpSpPr>
        <p:grpSpPr>
          <a:xfrm>
            <a:off x="5200057" y="2970064"/>
            <a:ext cx="637699" cy="616132"/>
            <a:chOff x="3729467" y="2889422"/>
            <a:chExt cx="419153" cy="404977"/>
          </a:xfrm>
        </p:grpSpPr>
        <p:sp>
          <p:nvSpPr>
            <p:cNvPr id="525" name="Google Shape;525;p4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45"/>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5"/>
          <p:cNvGrpSpPr/>
          <p:nvPr/>
        </p:nvGrpSpPr>
        <p:grpSpPr>
          <a:xfrm>
            <a:off x="7684888" y="2251259"/>
            <a:ext cx="253114" cy="215138"/>
            <a:chOff x="4660325" y="1866850"/>
            <a:chExt cx="68350" cy="58100"/>
          </a:xfrm>
        </p:grpSpPr>
        <p:sp>
          <p:nvSpPr>
            <p:cNvPr id="535" name="Google Shape;535;p4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5"/>
          <p:cNvGrpSpPr/>
          <p:nvPr/>
        </p:nvGrpSpPr>
        <p:grpSpPr>
          <a:xfrm>
            <a:off x="8148685" y="2290371"/>
            <a:ext cx="247096" cy="136915"/>
            <a:chOff x="4791775" y="1877500"/>
            <a:chExt cx="66725" cy="36975"/>
          </a:xfrm>
        </p:grpSpPr>
        <p:sp>
          <p:nvSpPr>
            <p:cNvPr id="538" name="Google Shape;538;p4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5"/>
          <p:cNvGrpSpPr/>
          <p:nvPr/>
        </p:nvGrpSpPr>
        <p:grpSpPr>
          <a:xfrm>
            <a:off x="8162017" y="3518149"/>
            <a:ext cx="220433" cy="136915"/>
            <a:chOff x="4923925" y="1877500"/>
            <a:chExt cx="59525" cy="36975"/>
          </a:xfrm>
        </p:grpSpPr>
        <p:sp>
          <p:nvSpPr>
            <p:cNvPr id="541" name="Google Shape;541;p4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5"/>
          <p:cNvGrpSpPr/>
          <p:nvPr/>
        </p:nvGrpSpPr>
        <p:grpSpPr>
          <a:xfrm>
            <a:off x="7703914" y="3491072"/>
            <a:ext cx="215063" cy="191070"/>
            <a:chOff x="5058450" y="1870100"/>
            <a:chExt cx="58075" cy="51600"/>
          </a:xfrm>
        </p:grpSpPr>
        <p:sp>
          <p:nvSpPr>
            <p:cNvPr id="544" name="Google Shape;544;p4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5"/>
          <p:cNvGrpSpPr/>
          <p:nvPr/>
        </p:nvGrpSpPr>
        <p:grpSpPr>
          <a:xfrm>
            <a:off x="7716273" y="3171274"/>
            <a:ext cx="190344" cy="194402"/>
            <a:chOff x="4676550" y="2160575"/>
            <a:chExt cx="51400" cy="52500"/>
          </a:xfrm>
        </p:grpSpPr>
        <p:sp>
          <p:nvSpPr>
            <p:cNvPr id="547" name="Google Shape;547;p4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45"/>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 name="Google Shape;551;p45"/>
          <p:cNvGrpSpPr/>
          <p:nvPr/>
        </p:nvGrpSpPr>
        <p:grpSpPr>
          <a:xfrm>
            <a:off x="8131604" y="4049152"/>
            <a:ext cx="281258" cy="243836"/>
            <a:chOff x="5037700" y="2430325"/>
            <a:chExt cx="75950" cy="65850"/>
          </a:xfrm>
        </p:grpSpPr>
        <p:sp>
          <p:nvSpPr>
            <p:cNvPr id="552" name="Google Shape;552;p4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45"/>
          <p:cNvGrpSpPr/>
          <p:nvPr/>
        </p:nvGrpSpPr>
        <p:grpSpPr>
          <a:xfrm>
            <a:off x="721961" y="1949359"/>
            <a:ext cx="2665005" cy="270860"/>
            <a:chOff x="6336019" y="3733725"/>
            <a:chExt cx="2566206" cy="351310"/>
          </a:xfrm>
        </p:grpSpPr>
        <p:sp>
          <p:nvSpPr>
            <p:cNvPr id="555" name="Google Shape;555;p45"/>
            <p:cNvSpPr/>
            <p:nvPr/>
          </p:nvSpPr>
          <p:spPr>
            <a:xfrm>
              <a:off x="6336019" y="3733735"/>
              <a:ext cx="1881300" cy="351300"/>
            </a:xfrm>
            <a:prstGeom prst="homePlate">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8098525" y="3733725"/>
              <a:ext cx="346500" cy="351300"/>
            </a:xfrm>
            <a:prstGeom prst="chevron">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8327125" y="3733725"/>
              <a:ext cx="346500" cy="351300"/>
            </a:xfrm>
            <a:prstGeom prst="chevron">
              <a:avLst>
                <a:gd fmla="val 50000" name="adj"/>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8555725" y="3733725"/>
              <a:ext cx="346500" cy="351300"/>
            </a:xfrm>
            <a:prstGeom prst="chevron">
              <a:avLst>
                <a:gd fmla="val 5000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59" name="Google Shape;559;p45"/>
          <p:cNvSpPr/>
          <p:nvPr/>
        </p:nvSpPr>
        <p:spPr>
          <a:xfrm>
            <a:off x="2099075" y="4390775"/>
            <a:ext cx="1287900" cy="198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45"/>
          <p:cNvGrpSpPr/>
          <p:nvPr/>
        </p:nvGrpSpPr>
        <p:grpSpPr>
          <a:xfrm flipH="1">
            <a:off x="3575516" y="1954083"/>
            <a:ext cx="631989" cy="631989"/>
            <a:chOff x="5681300" y="2527788"/>
            <a:chExt cx="805800" cy="805800"/>
          </a:xfrm>
        </p:grpSpPr>
        <p:sp>
          <p:nvSpPr>
            <p:cNvPr id="561" name="Google Shape;561;p45"/>
            <p:cNvSpPr/>
            <p:nvPr/>
          </p:nvSpPr>
          <p:spPr>
            <a:xfrm>
              <a:off x="5681300" y="2527788"/>
              <a:ext cx="805800" cy="80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5681300" y="2527788"/>
              <a:ext cx="805800" cy="805800"/>
            </a:xfrm>
            <a:prstGeom prst="pie">
              <a:avLst>
                <a:gd fmla="val 0"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45"/>
          <p:cNvGrpSpPr/>
          <p:nvPr/>
        </p:nvGrpSpPr>
        <p:grpSpPr>
          <a:xfrm flipH="1">
            <a:off x="3573551" y="3964578"/>
            <a:ext cx="633954" cy="633782"/>
            <a:chOff x="4049800" y="640400"/>
            <a:chExt cx="858900" cy="858900"/>
          </a:xfrm>
        </p:grpSpPr>
        <p:sp>
          <p:nvSpPr>
            <p:cNvPr id="564" name="Google Shape;564;p45"/>
            <p:cNvSpPr/>
            <p:nvPr/>
          </p:nvSpPr>
          <p:spPr>
            <a:xfrm>
              <a:off x="4049800" y="640400"/>
              <a:ext cx="858900" cy="858900"/>
            </a:xfrm>
            <a:prstGeom prst="donut">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4049800" y="640400"/>
              <a:ext cx="858900" cy="858900"/>
            </a:xfrm>
            <a:prstGeom prst="blockArc">
              <a:avLst>
                <a:gd fmla="val 21598365" name="adj1"/>
                <a:gd fmla="val 16242758" name="adj2"/>
                <a:gd fmla="val 2499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5"/>
          <p:cNvGrpSpPr/>
          <p:nvPr/>
        </p:nvGrpSpPr>
        <p:grpSpPr>
          <a:xfrm flipH="1">
            <a:off x="4280059" y="3853009"/>
            <a:ext cx="848259" cy="848355"/>
            <a:chOff x="5080188" y="927900"/>
            <a:chExt cx="961200" cy="961200"/>
          </a:xfrm>
        </p:grpSpPr>
        <p:sp>
          <p:nvSpPr>
            <p:cNvPr id="567" name="Google Shape;567;p45"/>
            <p:cNvSpPr/>
            <p:nvPr/>
          </p:nvSpPr>
          <p:spPr>
            <a:xfrm>
              <a:off x="5201900" y="1050116"/>
              <a:ext cx="716700" cy="716700"/>
            </a:xfrm>
            <a:prstGeom prst="donut">
              <a:avLst>
                <a:gd fmla="val 4716"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5269594" y="1117818"/>
              <a:ext cx="581100" cy="581100"/>
            </a:xfrm>
            <a:prstGeom prst="donut">
              <a:avLst>
                <a:gd fmla="val 581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5339279" y="1187526"/>
              <a:ext cx="441900" cy="441600"/>
            </a:xfrm>
            <a:prstGeom prst="donut">
              <a:avLst>
                <a:gd fmla="val 764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5414892" y="1263155"/>
              <a:ext cx="290700" cy="290700"/>
            </a:xfrm>
            <a:prstGeom prst="donut">
              <a:avLst>
                <a:gd fmla="val 1018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rot="-3809958">
              <a:off x="5202435" y="1050148"/>
              <a:ext cx="716705" cy="716705"/>
            </a:xfrm>
            <a:prstGeom prst="blockArc">
              <a:avLst>
                <a:gd fmla="val 5266439" name="adj1"/>
                <a:gd fmla="val 19995741" name="adj2"/>
                <a:gd fmla="val 469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rot="-3906059">
              <a:off x="5269616" y="1117617"/>
              <a:ext cx="581445" cy="581445"/>
            </a:xfrm>
            <a:prstGeom prst="blockArc">
              <a:avLst>
                <a:gd fmla="val 3085776" name="adj1"/>
                <a:gd fmla="val 20100839" name="adj2"/>
                <a:gd fmla="val 5564"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rot="-4222340">
              <a:off x="5339825" y="1187386"/>
              <a:ext cx="442087" cy="442087"/>
            </a:xfrm>
            <a:prstGeom prst="blockArc">
              <a:avLst>
                <a:gd fmla="val 8884448"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rot="-4538880">
              <a:off x="5414922" y="1262925"/>
              <a:ext cx="290465" cy="290465"/>
            </a:xfrm>
            <a:prstGeom prst="blockArc">
              <a:avLst>
                <a:gd fmla="val 6490304" name="adj1"/>
                <a:gd fmla="val 20700625" name="adj2"/>
                <a:gd fmla="val 10156"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45"/>
          <p:cNvSpPr/>
          <p:nvPr/>
        </p:nvSpPr>
        <p:spPr>
          <a:xfrm>
            <a:off x="7721595" y="2575830"/>
            <a:ext cx="179700" cy="179700"/>
          </a:xfrm>
          <a:prstGeom prst="curvedRightArrow">
            <a:avLst>
              <a:gd fmla="val 25000" name="adj1"/>
              <a:gd fmla="val 5000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flipH="1">
            <a:off x="8182383" y="2575830"/>
            <a:ext cx="179700" cy="179700"/>
          </a:xfrm>
          <a:prstGeom prst="curvedRightArrow">
            <a:avLst>
              <a:gd fmla="val 25000" name="adj1"/>
              <a:gd fmla="val 5000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578" name="Google Shape;578;p4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grpSp>
        <p:nvGrpSpPr>
          <p:cNvPr id="579" name="Google Shape;579;p45"/>
          <p:cNvGrpSpPr/>
          <p:nvPr/>
        </p:nvGrpSpPr>
        <p:grpSpPr>
          <a:xfrm>
            <a:off x="3574205" y="2962074"/>
            <a:ext cx="633300" cy="632112"/>
            <a:chOff x="3309128" y="2874033"/>
            <a:chExt cx="633300" cy="632113"/>
          </a:xfrm>
        </p:grpSpPr>
        <p:grpSp>
          <p:nvGrpSpPr>
            <p:cNvPr id="580" name="Google Shape;580;p45"/>
            <p:cNvGrpSpPr/>
            <p:nvPr/>
          </p:nvGrpSpPr>
          <p:grpSpPr>
            <a:xfrm flipH="1">
              <a:off x="3310391" y="2874095"/>
              <a:ext cx="631989" cy="631989"/>
              <a:chOff x="5681300" y="2527788"/>
              <a:chExt cx="805800" cy="805800"/>
            </a:xfrm>
          </p:grpSpPr>
          <p:sp>
            <p:nvSpPr>
              <p:cNvPr id="581" name="Google Shape;581;p45"/>
              <p:cNvSpPr/>
              <p:nvPr/>
            </p:nvSpPr>
            <p:spPr>
              <a:xfrm>
                <a:off x="5681300" y="2527788"/>
                <a:ext cx="805800" cy="805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5681300" y="2527788"/>
                <a:ext cx="805800" cy="805800"/>
              </a:xfrm>
              <a:prstGeom prst="pie">
                <a:avLst>
                  <a:gd fmla="val 10752091" name="adj1"/>
                  <a:gd fmla="val 16200000" name="adj2"/>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45"/>
            <p:cNvSpPr/>
            <p:nvPr/>
          </p:nvSpPr>
          <p:spPr>
            <a:xfrm flipH="1">
              <a:off x="3310328" y="2874045"/>
              <a:ext cx="632100" cy="632100"/>
            </a:xfrm>
            <a:prstGeom prst="pie">
              <a:avLst>
                <a:gd fmla="val 5390934" name="adj1"/>
                <a:gd fmla="val 10831396"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flipH="1">
              <a:off x="3309128" y="2874033"/>
              <a:ext cx="632100" cy="632100"/>
            </a:xfrm>
            <a:prstGeom prst="pie">
              <a:avLst>
                <a:gd fmla="val 0" name="adj1"/>
                <a:gd fmla="val 5396727" name="adj2"/>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5"/>
          <p:cNvSpPr/>
          <p:nvPr/>
        </p:nvSpPr>
        <p:spPr>
          <a:xfrm>
            <a:off x="7684845" y="2845178"/>
            <a:ext cx="253200" cy="207000"/>
          </a:xfrm>
          <a:prstGeom prst="stripedRightArrow">
            <a:avLst>
              <a:gd fmla="val 34775" name="adj1"/>
              <a:gd fmla="val 4541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6" name="Google Shape;586;p45"/>
          <p:cNvSpPr/>
          <p:nvPr/>
        </p:nvSpPr>
        <p:spPr>
          <a:xfrm>
            <a:off x="8131233" y="2845178"/>
            <a:ext cx="282000" cy="207000"/>
          </a:xfrm>
          <a:prstGeom prst="notched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7" name="Google Shape;587;p45"/>
          <p:cNvSpPr/>
          <p:nvPr/>
        </p:nvSpPr>
        <p:spPr>
          <a:xfrm>
            <a:off x="7679295" y="4067570"/>
            <a:ext cx="264300" cy="207000"/>
          </a:xfrm>
          <a:prstGeom prst="chevron">
            <a:avLst>
              <a:gd fmla="val 78131"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8" name="Google Shape;588;p45"/>
          <p:cNvSpPr/>
          <p:nvPr/>
        </p:nvSpPr>
        <p:spPr>
          <a:xfrm>
            <a:off x="7689945" y="4397283"/>
            <a:ext cx="243000" cy="199800"/>
          </a:xfrm>
          <a:prstGeom prst="rightArrow">
            <a:avLst>
              <a:gd fmla="val 67726" name="adj1"/>
              <a:gd fmla="val 76469"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9" name="Google Shape;589;p45"/>
          <p:cNvSpPr/>
          <p:nvPr/>
        </p:nvSpPr>
        <p:spPr>
          <a:xfrm flipH="1">
            <a:off x="729250" y="3642663"/>
            <a:ext cx="1275900" cy="482400"/>
          </a:xfrm>
          <a:prstGeom prst="wedgeRoundRectCallout">
            <a:avLst>
              <a:gd fmla="val -20828" name="adj1"/>
              <a:gd fmla="val 7425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90" name="Google Shape;590;p45"/>
          <p:cNvGrpSpPr/>
          <p:nvPr/>
        </p:nvGrpSpPr>
        <p:grpSpPr>
          <a:xfrm>
            <a:off x="727325" y="3289926"/>
            <a:ext cx="1275785" cy="243900"/>
            <a:chOff x="727100" y="2805863"/>
            <a:chExt cx="1052975" cy="243900"/>
          </a:xfrm>
        </p:grpSpPr>
        <p:sp>
          <p:nvSpPr>
            <p:cNvPr id="591" name="Google Shape;591;p45"/>
            <p:cNvSpPr/>
            <p:nvPr/>
          </p:nvSpPr>
          <p:spPr>
            <a:xfrm>
              <a:off x="958075" y="2805863"/>
              <a:ext cx="822000" cy="243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2" name="Google Shape;592;p45"/>
            <p:cNvSpPr/>
            <p:nvPr/>
          </p:nvSpPr>
          <p:spPr>
            <a:xfrm>
              <a:off x="727100" y="2805863"/>
              <a:ext cx="203700" cy="243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3" name="Google Shape;593;p45"/>
          <p:cNvGrpSpPr/>
          <p:nvPr/>
        </p:nvGrpSpPr>
        <p:grpSpPr>
          <a:xfrm>
            <a:off x="2098996" y="2365190"/>
            <a:ext cx="1283157" cy="280500"/>
            <a:chOff x="2098900" y="2390725"/>
            <a:chExt cx="1245300" cy="280500"/>
          </a:xfrm>
        </p:grpSpPr>
        <p:sp>
          <p:nvSpPr>
            <p:cNvPr id="594" name="Google Shape;594;p45"/>
            <p:cNvSpPr/>
            <p:nvPr/>
          </p:nvSpPr>
          <p:spPr>
            <a:xfrm>
              <a:off x="2098900" y="2390725"/>
              <a:ext cx="1245300" cy="28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5" name="Google Shape;595;p45"/>
            <p:cNvSpPr/>
            <p:nvPr/>
          </p:nvSpPr>
          <p:spPr>
            <a:xfrm>
              <a:off x="2098900" y="2390725"/>
              <a:ext cx="355500" cy="280500"/>
            </a:xfrm>
            <a:prstGeom prst="homePlate">
              <a:avLst>
                <a:gd fmla="val 50000"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6" name="Google Shape;596;p45"/>
          <p:cNvGrpSpPr/>
          <p:nvPr/>
        </p:nvGrpSpPr>
        <p:grpSpPr>
          <a:xfrm>
            <a:off x="721950" y="2767089"/>
            <a:ext cx="1284825" cy="414000"/>
            <a:chOff x="721950" y="2306059"/>
            <a:chExt cx="1284825" cy="414000"/>
          </a:xfrm>
        </p:grpSpPr>
        <p:sp>
          <p:nvSpPr>
            <p:cNvPr id="597" name="Google Shape;597;p45"/>
            <p:cNvSpPr/>
            <p:nvPr/>
          </p:nvSpPr>
          <p:spPr>
            <a:xfrm>
              <a:off x="1073775" y="2368013"/>
              <a:ext cx="933000" cy="29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8" name="Google Shape;598;p45"/>
            <p:cNvSpPr/>
            <p:nvPr/>
          </p:nvSpPr>
          <p:spPr>
            <a:xfrm>
              <a:off x="721950" y="2306059"/>
              <a:ext cx="429900" cy="414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9" name="Google Shape;599;p45"/>
          <p:cNvGrpSpPr/>
          <p:nvPr/>
        </p:nvGrpSpPr>
        <p:grpSpPr>
          <a:xfrm>
            <a:off x="713229" y="2329056"/>
            <a:ext cx="1293618" cy="329196"/>
            <a:chOff x="713225" y="3210638"/>
            <a:chExt cx="1242550" cy="316200"/>
          </a:xfrm>
        </p:grpSpPr>
        <p:sp>
          <p:nvSpPr>
            <p:cNvPr id="600" name="Google Shape;600;p45"/>
            <p:cNvSpPr/>
            <p:nvPr/>
          </p:nvSpPr>
          <p:spPr>
            <a:xfrm>
              <a:off x="870075" y="3246788"/>
              <a:ext cx="1085700" cy="24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1" name="Google Shape;601;p45"/>
            <p:cNvSpPr/>
            <p:nvPr/>
          </p:nvSpPr>
          <p:spPr>
            <a:xfrm>
              <a:off x="713225" y="3210638"/>
              <a:ext cx="320100" cy="31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2" name="Google Shape;602;p45"/>
          <p:cNvGrpSpPr/>
          <p:nvPr/>
        </p:nvGrpSpPr>
        <p:grpSpPr>
          <a:xfrm>
            <a:off x="721985" y="4382375"/>
            <a:ext cx="1283160" cy="215100"/>
            <a:chOff x="721950" y="4382375"/>
            <a:chExt cx="1247725" cy="215100"/>
          </a:xfrm>
        </p:grpSpPr>
        <p:sp>
          <p:nvSpPr>
            <p:cNvPr id="603" name="Google Shape;603;p45"/>
            <p:cNvSpPr/>
            <p:nvPr/>
          </p:nvSpPr>
          <p:spPr>
            <a:xfrm>
              <a:off x="724375" y="4382375"/>
              <a:ext cx="1245300" cy="21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4" name="Google Shape;604;p45"/>
            <p:cNvSpPr/>
            <p:nvPr/>
          </p:nvSpPr>
          <p:spPr>
            <a:xfrm>
              <a:off x="721950" y="4386425"/>
              <a:ext cx="324600" cy="207000"/>
            </a:xfrm>
            <a:prstGeom prst="round1Rect">
              <a:avLst>
                <a:gd fmla="val 50000"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5" name="Google Shape;605;p45"/>
          <p:cNvGrpSpPr/>
          <p:nvPr/>
        </p:nvGrpSpPr>
        <p:grpSpPr>
          <a:xfrm>
            <a:off x="2098906" y="2790661"/>
            <a:ext cx="1283103" cy="344100"/>
            <a:chOff x="2098900" y="2843850"/>
            <a:chExt cx="1227850" cy="344100"/>
          </a:xfrm>
        </p:grpSpPr>
        <p:sp>
          <p:nvSpPr>
            <p:cNvPr id="606" name="Google Shape;606;p45"/>
            <p:cNvSpPr/>
            <p:nvPr/>
          </p:nvSpPr>
          <p:spPr>
            <a:xfrm>
              <a:off x="2130650" y="2870850"/>
              <a:ext cx="1196100" cy="290100"/>
            </a:xfrm>
            <a:prstGeom prst="homePlat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7" name="Google Shape;607;p45"/>
            <p:cNvSpPr/>
            <p:nvPr/>
          </p:nvSpPr>
          <p:spPr>
            <a:xfrm>
              <a:off x="2098900" y="2843850"/>
              <a:ext cx="729600" cy="344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608" name="Google Shape;608;p45"/>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38" name="Google Shape;138;p28"/>
          <p:cNvSpPr/>
          <p:nvPr/>
        </p:nvSpPr>
        <p:spPr>
          <a:xfrm>
            <a:off x="5209300" y="4051975"/>
            <a:ext cx="2701800" cy="40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JP"/>
                <a:ea typeface="Noto Sans JP"/>
                <a:cs typeface="Noto Sans JP"/>
                <a:sym typeface="Noto Sans JP"/>
              </a:rPr>
              <a:t>You can delete this slide when you’re done editing the presentation</a:t>
            </a:r>
            <a:endParaRPr>
              <a:solidFill>
                <a:schemeClr val="dk1"/>
              </a:solidFill>
              <a:latin typeface="Noto Sans JP"/>
              <a:ea typeface="Noto Sans JP"/>
              <a:cs typeface="Noto Sans JP"/>
              <a:sym typeface="Noto Sans JP"/>
            </a:endParaRPr>
          </a:p>
        </p:txBody>
      </p:sp>
      <p:sp>
        <p:nvSpPr>
          <p:cNvPr id="139" name="Google Shape;139;p28"/>
          <p:cNvSpPr/>
          <p:nvPr/>
        </p:nvSpPr>
        <p:spPr>
          <a:xfrm>
            <a:off x="830325" y="1596625"/>
            <a:ext cx="1371900" cy="4059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Noto Sans JP"/>
                <a:ea typeface="Noto Sans JP"/>
                <a:cs typeface="Noto Sans JP"/>
                <a:sym typeface="Noto Sans JP"/>
                <a:hlinkClick action="ppaction://hlinksldjump" r:id="rId3">
                  <a:extLst>
                    <a:ext uri="{A12FA001-AC4F-418D-AE19-62706E023703}">
                      <ahyp:hlinkClr val="tx"/>
                    </a:ext>
                  </a:extLst>
                </a:hlinkClick>
              </a:rPr>
              <a:t>Fonts</a:t>
            </a:r>
            <a:endParaRPr b="1" sz="1100" u="sng">
              <a:solidFill>
                <a:schemeClr val="dk1"/>
              </a:solidFill>
              <a:latin typeface="Noto Sans JP"/>
              <a:ea typeface="Noto Sans JP"/>
              <a:cs typeface="Noto Sans JP"/>
              <a:sym typeface="Noto Sans JP"/>
            </a:endParaRPr>
          </a:p>
        </p:txBody>
      </p:sp>
      <p:sp>
        <p:nvSpPr>
          <p:cNvPr id="140" name="Google Shape;140;p28"/>
          <p:cNvSpPr txBox="1"/>
          <p:nvPr/>
        </p:nvSpPr>
        <p:spPr>
          <a:xfrm>
            <a:off x="49777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Noto Sans JP"/>
                <a:ea typeface="Noto Sans JP"/>
                <a:cs typeface="Noto Sans JP"/>
                <a:sym typeface="Noto Sans JP"/>
              </a:rPr>
              <a:t>To view this template correctly in PowerPoint, </a:t>
            </a:r>
            <a:r>
              <a:rPr b="1" lang="en" sz="1000">
                <a:solidFill>
                  <a:schemeClr val="dk1"/>
                </a:solidFill>
                <a:latin typeface="Noto Sans JP"/>
                <a:ea typeface="Noto Sans JP"/>
                <a:cs typeface="Noto Sans JP"/>
                <a:sym typeface="Noto Sans JP"/>
              </a:rPr>
              <a:t>download and install</a:t>
            </a:r>
            <a:r>
              <a:rPr lang="en" sz="1000">
                <a:solidFill>
                  <a:schemeClr val="dk1"/>
                </a:solidFill>
                <a:latin typeface="Noto Sans JP"/>
                <a:ea typeface="Noto Sans JP"/>
                <a:cs typeface="Noto Sans JP"/>
                <a:sym typeface="Noto Sans JP"/>
              </a:rPr>
              <a:t> the fonts we used</a:t>
            </a:r>
            <a:endParaRPr sz="1000">
              <a:solidFill>
                <a:schemeClr val="dk1"/>
              </a:solidFill>
              <a:latin typeface="Noto Sans JP"/>
              <a:ea typeface="Noto Sans JP"/>
              <a:cs typeface="Noto Sans JP"/>
              <a:sym typeface="Noto Sans JP"/>
            </a:endParaRPr>
          </a:p>
        </p:txBody>
      </p:sp>
      <p:sp>
        <p:nvSpPr>
          <p:cNvPr id="141" name="Google Shape;141;p28"/>
          <p:cNvSpPr/>
          <p:nvPr/>
        </p:nvSpPr>
        <p:spPr>
          <a:xfrm>
            <a:off x="0" y="4848125"/>
            <a:ext cx="9144000" cy="342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pic>
        <p:nvPicPr>
          <p:cNvPr id="142" name="Google Shape;142;p28"/>
          <p:cNvPicPr preferRelativeResize="0"/>
          <p:nvPr/>
        </p:nvPicPr>
        <p:blipFill>
          <a:blip r:embed="rId4">
            <a:alphaModFix/>
          </a:blip>
          <a:stretch>
            <a:fillRect/>
          </a:stretch>
        </p:blipFill>
        <p:spPr>
          <a:xfrm>
            <a:off x="8106800" y="4953325"/>
            <a:ext cx="861701" cy="131600"/>
          </a:xfrm>
          <a:prstGeom prst="rect">
            <a:avLst/>
          </a:prstGeom>
          <a:noFill/>
          <a:ln>
            <a:noFill/>
          </a:ln>
        </p:spPr>
      </p:pic>
      <p:sp>
        <p:nvSpPr>
          <p:cNvPr id="143" name="Google Shape;143;p28"/>
          <p:cNvSpPr/>
          <p:nvPr/>
        </p:nvSpPr>
        <p:spPr>
          <a:xfrm>
            <a:off x="2867475" y="1596649"/>
            <a:ext cx="1371900" cy="4059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Noto Sans JP"/>
                <a:ea typeface="Noto Sans JP"/>
                <a:cs typeface="Noto Sans JP"/>
                <a:sym typeface="Noto Sans JP"/>
                <a:hlinkClick action="ppaction://hlinksldjump" r:id="rId5">
                  <a:extLst>
                    <a:ext uri="{A12FA001-AC4F-418D-AE19-62706E023703}">
                      <ahyp:hlinkClr val="tx"/>
                    </a:ext>
                  </a:extLst>
                </a:hlinkClick>
              </a:rPr>
              <a:t>Colors</a:t>
            </a:r>
            <a:endParaRPr b="1" sz="1100" u="sng">
              <a:solidFill>
                <a:schemeClr val="dk1"/>
              </a:solidFill>
              <a:latin typeface="Noto Sans JP"/>
              <a:ea typeface="Noto Sans JP"/>
              <a:cs typeface="Noto Sans JP"/>
              <a:sym typeface="Noto Sans JP"/>
            </a:endParaRPr>
          </a:p>
        </p:txBody>
      </p:sp>
      <p:sp>
        <p:nvSpPr>
          <p:cNvPr id="144" name="Google Shape;144;p28"/>
          <p:cNvSpPr txBox="1"/>
          <p:nvPr/>
        </p:nvSpPr>
        <p:spPr>
          <a:xfrm>
            <a:off x="25349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Noto Sans JP"/>
                <a:ea typeface="Noto Sans JP"/>
                <a:cs typeface="Noto Sans JP"/>
                <a:sym typeface="Noto Sans JP"/>
              </a:rPr>
              <a:t>You can see on the link </a:t>
            </a:r>
            <a:r>
              <a:rPr b="1" lang="en" sz="1000">
                <a:solidFill>
                  <a:schemeClr val="dk1"/>
                </a:solidFill>
                <a:latin typeface="Noto Sans JP"/>
                <a:ea typeface="Noto Sans JP"/>
                <a:cs typeface="Noto Sans JP"/>
                <a:sym typeface="Noto Sans JP"/>
              </a:rPr>
              <a:t>all the colors</a:t>
            </a:r>
            <a:r>
              <a:rPr lang="en" sz="1000">
                <a:solidFill>
                  <a:schemeClr val="dk1"/>
                </a:solidFill>
                <a:latin typeface="Noto Sans JP"/>
                <a:ea typeface="Noto Sans JP"/>
                <a:cs typeface="Noto Sans JP"/>
                <a:sym typeface="Noto Sans JP"/>
              </a:rPr>
              <a:t> used in this presentation</a:t>
            </a:r>
            <a:endParaRPr sz="1000">
              <a:solidFill>
                <a:schemeClr val="dk1"/>
              </a:solidFill>
              <a:latin typeface="Noto Sans JP"/>
              <a:ea typeface="Noto Sans JP"/>
              <a:cs typeface="Noto Sans JP"/>
              <a:sym typeface="Noto Sans JP"/>
            </a:endParaRPr>
          </a:p>
        </p:txBody>
      </p:sp>
      <p:sp>
        <p:nvSpPr>
          <p:cNvPr id="145" name="Google Shape;145;p28"/>
          <p:cNvSpPr/>
          <p:nvPr/>
        </p:nvSpPr>
        <p:spPr>
          <a:xfrm>
            <a:off x="4904601" y="1596649"/>
            <a:ext cx="1371900" cy="4059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Noto Sans JP"/>
                <a:ea typeface="Noto Sans JP"/>
                <a:cs typeface="Noto Sans JP"/>
                <a:sym typeface="Noto Sans JP"/>
                <a:hlinkClick action="ppaction://hlinksldjump" r:id="rId6">
                  <a:extLst>
                    <a:ext uri="{A12FA001-AC4F-418D-AE19-62706E023703}">
                      <ahyp:hlinkClr val="tx"/>
                    </a:ext>
                  </a:extLst>
                </a:hlinkClick>
              </a:rPr>
              <a:t>Thanks slide</a:t>
            </a:r>
            <a:endParaRPr b="1" sz="1100" u="sng">
              <a:solidFill>
                <a:schemeClr val="dk1"/>
              </a:solidFill>
              <a:latin typeface="Noto Sans JP"/>
              <a:ea typeface="Noto Sans JP"/>
              <a:cs typeface="Noto Sans JP"/>
              <a:sym typeface="Noto Sans JP"/>
            </a:endParaRPr>
          </a:p>
        </p:txBody>
      </p:sp>
      <p:sp>
        <p:nvSpPr>
          <p:cNvPr id="146" name="Google Shape;146;p28"/>
          <p:cNvSpPr txBox="1"/>
          <p:nvPr/>
        </p:nvSpPr>
        <p:spPr>
          <a:xfrm>
            <a:off x="4572051"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Noto Sans JP"/>
                <a:ea typeface="Noto Sans JP"/>
                <a:cs typeface="Noto Sans JP"/>
                <a:sym typeface="Noto Sans JP"/>
              </a:rPr>
              <a:t>You </a:t>
            </a:r>
            <a:r>
              <a:rPr b="1" lang="en" sz="1000">
                <a:solidFill>
                  <a:schemeClr val="dk1"/>
                </a:solidFill>
                <a:latin typeface="Noto Sans JP"/>
                <a:ea typeface="Noto Sans JP"/>
                <a:cs typeface="Noto Sans JP"/>
                <a:sym typeface="Noto Sans JP"/>
              </a:rPr>
              <a:t>must keep it</a:t>
            </a:r>
            <a:r>
              <a:rPr lang="en" sz="1000">
                <a:solidFill>
                  <a:schemeClr val="dk1"/>
                </a:solidFill>
                <a:latin typeface="Noto Sans JP"/>
                <a:ea typeface="Noto Sans JP"/>
                <a:cs typeface="Noto Sans JP"/>
                <a:sym typeface="Noto Sans JP"/>
              </a:rPr>
              <a:t> so that proper </a:t>
            </a:r>
            <a:r>
              <a:rPr b="1" lang="en" sz="1000">
                <a:solidFill>
                  <a:schemeClr val="dk1"/>
                </a:solidFill>
                <a:latin typeface="Noto Sans JP"/>
                <a:ea typeface="Noto Sans JP"/>
                <a:cs typeface="Noto Sans JP"/>
                <a:sym typeface="Noto Sans JP"/>
              </a:rPr>
              <a:t>credits for our design </a:t>
            </a:r>
            <a:r>
              <a:rPr lang="en" sz="1000">
                <a:solidFill>
                  <a:schemeClr val="dk1"/>
                </a:solidFill>
                <a:latin typeface="Noto Sans JP"/>
                <a:ea typeface="Noto Sans JP"/>
                <a:cs typeface="Noto Sans JP"/>
                <a:sym typeface="Noto Sans JP"/>
              </a:rPr>
              <a:t>are given</a:t>
            </a:r>
            <a:endParaRPr sz="1000">
              <a:solidFill>
                <a:schemeClr val="dk1"/>
              </a:solidFill>
              <a:latin typeface="Noto Sans JP"/>
              <a:ea typeface="Noto Sans JP"/>
              <a:cs typeface="Noto Sans JP"/>
              <a:sym typeface="Noto Sans JP"/>
            </a:endParaRPr>
          </a:p>
        </p:txBody>
      </p:sp>
      <p:sp>
        <p:nvSpPr>
          <p:cNvPr id="147" name="Google Shape;147;p28"/>
          <p:cNvSpPr/>
          <p:nvPr/>
        </p:nvSpPr>
        <p:spPr>
          <a:xfrm>
            <a:off x="6941775" y="1596649"/>
            <a:ext cx="1371900" cy="4059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Noto Sans JP"/>
                <a:ea typeface="Noto Sans JP"/>
                <a:cs typeface="Noto Sans JP"/>
                <a:sym typeface="Noto Sans JP"/>
                <a:hlinkClick action="ppaction://hlinksldjump" r:id="rId7">
                  <a:extLst>
                    <a:ext uri="{A12FA001-AC4F-418D-AE19-62706E023703}">
                      <ahyp:hlinkClr val="tx"/>
                    </a:ext>
                  </a:extLst>
                </a:hlinkClick>
              </a:rPr>
              <a:t>Icons</a:t>
            </a:r>
            <a:r>
              <a:rPr b="1" lang="en" sz="1100">
                <a:solidFill>
                  <a:schemeClr val="dk1"/>
                </a:solidFill>
                <a:latin typeface="Noto Sans JP"/>
                <a:ea typeface="Noto Sans JP"/>
                <a:cs typeface="Noto Sans JP"/>
                <a:sym typeface="Noto Sans JP"/>
              </a:rPr>
              <a:t> and </a:t>
            </a:r>
            <a:r>
              <a:rPr b="1" lang="en" sz="1100" u="sng">
                <a:solidFill>
                  <a:schemeClr val="dk1"/>
                </a:solidFill>
                <a:latin typeface="Noto Sans JP"/>
                <a:ea typeface="Noto Sans JP"/>
                <a:cs typeface="Noto Sans JP"/>
                <a:sym typeface="Noto Sans JP"/>
                <a:hlinkClick action="ppaction://hlinksldjump" r:id="rId8">
                  <a:extLst>
                    <a:ext uri="{A12FA001-AC4F-418D-AE19-62706E023703}">
                      <ahyp:hlinkClr val="tx"/>
                    </a:ext>
                  </a:extLst>
                </a:hlinkClick>
              </a:rPr>
              <a:t>infographics</a:t>
            </a:r>
            <a:endParaRPr b="1" sz="1100" u="sng">
              <a:solidFill>
                <a:schemeClr val="dk1"/>
              </a:solidFill>
              <a:latin typeface="Noto Sans JP"/>
              <a:ea typeface="Noto Sans JP"/>
              <a:cs typeface="Noto Sans JP"/>
              <a:sym typeface="Noto Sans JP"/>
            </a:endParaRPr>
          </a:p>
        </p:txBody>
      </p:sp>
      <p:sp>
        <p:nvSpPr>
          <p:cNvPr id="148" name="Google Shape;148;p28"/>
          <p:cNvSpPr txBox="1"/>
          <p:nvPr/>
        </p:nvSpPr>
        <p:spPr>
          <a:xfrm>
            <a:off x="6609225" y="2097068"/>
            <a:ext cx="20370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dk1"/>
                </a:solidFill>
                <a:latin typeface="Noto Sans JP"/>
                <a:ea typeface="Noto Sans JP"/>
                <a:cs typeface="Noto Sans JP"/>
                <a:sym typeface="Noto Sans JP"/>
              </a:rPr>
              <a:t>These can be used in the template, and their size and color </a:t>
            </a:r>
            <a:r>
              <a:rPr b="1" lang="en" sz="1000">
                <a:solidFill>
                  <a:schemeClr val="dk1"/>
                </a:solidFill>
                <a:latin typeface="Noto Sans JP"/>
                <a:ea typeface="Noto Sans JP"/>
                <a:cs typeface="Noto Sans JP"/>
                <a:sym typeface="Noto Sans JP"/>
              </a:rPr>
              <a:t>can be edited</a:t>
            </a:r>
            <a:endParaRPr b="1" sz="1000">
              <a:solidFill>
                <a:schemeClr val="dk1"/>
              </a:solidFill>
              <a:latin typeface="Noto Sans JP"/>
              <a:ea typeface="Noto Sans JP"/>
              <a:cs typeface="Noto Sans JP"/>
              <a:sym typeface="Noto Sans JP"/>
            </a:endParaRPr>
          </a:p>
        </p:txBody>
      </p:sp>
      <p:sp>
        <p:nvSpPr>
          <p:cNvPr id="149" name="Google Shape;149;p28"/>
          <p:cNvSpPr txBox="1"/>
          <p:nvPr/>
        </p:nvSpPr>
        <p:spPr>
          <a:xfrm>
            <a:off x="5576333" y="3366425"/>
            <a:ext cx="2530500" cy="34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dk1"/>
                </a:solidFill>
                <a:latin typeface="Noto Sans JP"/>
                <a:ea typeface="Noto Sans JP"/>
                <a:cs typeface="Noto Sans JP"/>
                <a:sym typeface="Noto Sans JP"/>
              </a:rPr>
              <a:t>You can edit the master slides easily. For more info, click </a:t>
            </a:r>
            <a:r>
              <a:rPr b="1" lang="en" sz="1000" u="sng">
                <a:solidFill>
                  <a:schemeClr val="dk1"/>
                </a:solidFill>
                <a:latin typeface="Noto Sans JP"/>
                <a:ea typeface="Noto Sans JP"/>
                <a:cs typeface="Noto Sans JP"/>
                <a:sym typeface="Noto Sans JP"/>
                <a:hlinkClick r:id="rId9">
                  <a:extLst>
                    <a:ext uri="{A12FA001-AC4F-418D-AE19-62706E023703}">
                      <ahyp:hlinkClr val="tx"/>
                    </a:ext>
                  </a:extLst>
                </a:hlinkClick>
              </a:rPr>
              <a:t>here</a:t>
            </a:r>
            <a:endParaRPr sz="1000">
              <a:solidFill>
                <a:schemeClr val="dk1"/>
              </a:solidFill>
              <a:latin typeface="Noto Sans JP"/>
              <a:ea typeface="Noto Sans JP"/>
              <a:cs typeface="Noto Sans JP"/>
              <a:sym typeface="Noto Sans JP"/>
            </a:endParaRPr>
          </a:p>
        </p:txBody>
      </p:sp>
      <p:sp>
        <p:nvSpPr>
          <p:cNvPr id="150" name="Google Shape;150;p28"/>
          <p:cNvSpPr txBox="1"/>
          <p:nvPr/>
        </p:nvSpPr>
        <p:spPr>
          <a:xfrm>
            <a:off x="1404513" y="3266050"/>
            <a:ext cx="33978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JP"/>
                <a:ea typeface="Noto Sans JP"/>
                <a:cs typeface="Noto Sans JP"/>
                <a:sym typeface="Noto Sans JP"/>
              </a:rPr>
              <a:t>For more info:</a:t>
            </a:r>
            <a:br>
              <a:rPr b="1" lang="en" sz="1000">
                <a:solidFill>
                  <a:schemeClr val="dk1"/>
                </a:solidFill>
                <a:latin typeface="Noto Sans JP"/>
                <a:ea typeface="Noto Sans JP"/>
                <a:cs typeface="Noto Sans JP"/>
                <a:sym typeface="Noto Sans JP"/>
              </a:rPr>
            </a:br>
            <a:r>
              <a:rPr b="1" lang="en" sz="1000" u="sng">
                <a:solidFill>
                  <a:schemeClr val="dk1"/>
                </a:solidFill>
                <a:latin typeface="Noto Sans JP"/>
                <a:ea typeface="Noto Sans JP"/>
                <a:cs typeface="Noto Sans JP"/>
                <a:sym typeface="Noto Sans JP"/>
                <a:hlinkClick r:id="rId10">
                  <a:extLst>
                    <a:ext uri="{A12FA001-AC4F-418D-AE19-62706E023703}">
                      <ahyp:hlinkClr val="tx"/>
                    </a:ext>
                  </a:extLst>
                </a:hlinkClick>
              </a:rPr>
              <a:t>SLIDESGO</a:t>
            </a:r>
            <a:r>
              <a:rPr b="1" lang="en" sz="1000">
                <a:solidFill>
                  <a:schemeClr val="dk1"/>
                </a:solidFill>
                <a:latin typeface="Noto Sans JP"/>
                <a:ea typeface="Noto Sans JP"/>
                <a:cs typeface="Noto Sans JP"/>
                <a:sym typeface="Noto Sans JP"/>
              </a:rPr>
              <a:t> | </a:t>
            </a:r>
            <a:r>
              <a:rPr b="1" lang="en" sz="1000" u="sng">
                <a:solidFill>
                  <a:schemeClr val="dk1"/>
                </a:solidFill>
                <a:latin typeface="Noto Sans JP"/>
                <a:ea typeface="Noto Sans JP"/>
                <a:cs typeface="Noto Sans JP"/>
                <a:sym typeface="Noto Sans JP"/>
                <a:hlinkClick r:id="rId11">
                  <a:extLst>
                    <a:ext uri="{A12FA001-AC4F-418D-AE19-62706E023703}">
                      <ahyp:hlinkClr val="tx"/>
                    </a:ext>
                  </a:extLst>
                </a:hlinkClick>
              </a:rPr>
              <a:t>SLIDESGO AI TOOLS</a:t>
            </a:r>
            <a:r>
              <a:rPr b="1" lang="en" sz="1000">
                <a:solidFill>
                  <a:schemeClr val="dk1"/>
                </a:solidFill>
                <a:latin typeface="Noto Sans JP"/>
                <a:ea typeface="Noto Sans JP"/>
                <a:cs typeface="Noto Sans JP"/>
                <a:sym typeface="Noto Sans JP"/>
              </a:rPr>
              <a:t> | </a:t>
            </a:r>
            <a:r>
              <a:rPr b="1" lang="en" sz="1000" u="sng">
                <a:solidFill>
                  <a:schemeClr val="dk1"/>
                </a:solidFill>
                <a:latin typeface="Noto Sans JP"/>
                <a:ea typeface="Noto Sans JP"/>
                <a:cs typeface="Noto Sans JP"/>
                <a:sym typeface="Noto Sans JP"/>
                <a:hlinkClick r:id="rId12">
                  <a:extLst>
                    <a:ext uri="{A12FA001-AC4F-418D-AE19-62706E023703}">
                      <ahyp:hlinkClr val="tx"/>
                    </a:ext>
                  </a:extLst>
                </a:hlinkClick>
              </a:rPr>
              <a:t>BLOG</a:t>
            </a:r>
            <a:r>
              <a:rPr b="1" lang="en" sz="1000">
                <a:solidFill>
                  <a:schemeClr val="dk1"/>
                </a:solidFill>
                <a:latin typeface="Noto Sans JP"/>
                <a:ea typeface="Noto Sans JP"/>
                <a:cs typeface="Noto Sans JP"/>
                <a:sym typeface="Noto Sans JP"/>
              </a:rPr>
              <a:t> | </a:t>
            </a:r>
            <a:r>
              <a:rPr b="1" lang="en" sz="1000" u="sng">
                <a:solidFill>
                  <a:schemeClr val="dk1"/>
                </a:solidFill>
                <a:latin typeface="Noto Sans JP"/>
                <a:ea typeface="Noto Sans JP"/>
                <a:cs typeface="Noto Sans JP"/>
                <a:sym typeface="Noto Sans JP"/>
                <a:hlinkClick r:id="rId13">
                  <a:extLst>
                    <a:ext uri="{A12FA001-AC4F-418D-AE19-62706E023703}">
                      <ahyp:hlinkClr val="tx"/>
                    </a:ext>
                  </a:extLst>
                </a:hlinkClick>
              </a:rPr>
              <a:t>FAQs</a:t>
            </a:r>
            <a:endParaRPr sz="1000">
              <a:solidFill>
                <a:schemeClr val="dk1"/>
              </a:solidFill>
              <a:latin typeface="Noto Sans JP"/>
              <a:ea typeface="Noto Sans JP"/>
              <a:cs typeface="Noto Sans JP"/>
              <a:sym typeface="Noto Sans JP"/>
            </a:endParaRPr>
          </a:p>
        </p:txBody>
      </p:sp>
      <p:sp>
        <p:nvSpPr>
          <p:cNvPr id="151" name="Google Shape;151;p28"/>
          <p:cNvSpPr txBox="1"/>
          <p:nvPr/>
        </p:nvSpPr>
        <p:spPr>
          <a:xfrm>
            <a:off x="1404513" y="3999352"/>
            <a:ext cx="3397800" cy="44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oto Sans JP"/>
                <a:ea typeface="Noto Sans JP"/>
                <a:cs typeface="Noto Sans JP"/>
                <a:sym typeface="Noto Sans JP"/>
              </a:rPr>
              <a:t>You can visit our sister projects:</a:t>
            </a:r>
            <a:br>
              <a:rPr b="1" lang="en" sz="1000">
                <a:solidFill>
                  <a:schemeClr val="dk1"/>
                </a:solidFill>
                <a:latin typeface="Noto Sans JP"/>
                <a:ea typeface="Noto Sans JP"/>
                <a:cs typeface="Noto Sans JP"/>
                <a:sym typeface="Noto Sans JP"/>
              </a:rPr>
            </a:br>
            <a:r>
              <a:rPr b="1" lang="en" sz="1000" u="sng">
                <a:solidFill>
                  <a:schemeClr val="dk1"/>
                </a:solidFill>
                <a:latin typeface="Noto Sans JP"/>
                <a:ea typeface="Noto Sans JP"/>
                <a:cs typeface="Noto Sans JP"/>
                <a:sym typeface="Noto Sans JP"/>
                <a:hlinkClick r:id="rId14">
                  <a:extLst>
                    <a:ext uri="{A12FA001-AC4F-418D-AE19-62706E023703}">
                      <ahyp:hlinkClr val="tx"/>
                    </a:ext>
                  </a:extLst>
                </a:hlinkClick>
              </a:rPr>
              <a:t>FREEPIK AI TOOLS</a:t>
            </a:r>
            <a:r>
              <a:rPr b="1" lang="en" sz="1000">
                <a:solidFill>
                  <a:schemeClr val="dk1"/>
                </a:solidFill>
                <a:latin typeface="Noto Sans JP"/>
                <a:ea typeface="Noto Sans JP"/>
                <a:cs typeface="Noto Sans JP"/>
                <a:sym typeface="Noto Sans JP"/>
              </a:rPr>
              <a:t> | </a:t>
            </a:r>
            <a:r>
              <a:rPr b="1" lang="en" sz="1000" u="sng">
                <a:solidFill>
                  <a:schemeClr val="dk1"/>
                </a:solidFill>
                <a:latin typeface="Noto Sans JP"/>
                <a:ea typeface="Noto Sans JP"/>
                <a:cs typeface="Noto Sans JP"/>
                <a:sym typeface="Noto Sans JP"/>
                <a:hlinkClick r:id="rId15">
                  <a:extLst>
                    <a:ext uri="{A12FA001-AC4F-418D-AE19-62706E023703}">
                      <ahyp:hlinkClr val="tx"/>
                    </a:ext>
                  </a:extLst>
                </a:hlinkClick>
              </a:rPr>
              <a:t>FREEPIK LIBRARY RESOURCES</a:t>
            </a:r>
            <a:endParaRPr b="1" sz="1000">
              <a:solidFill>
                <a:schemeClr val="dk1"/>
              </a:solidFill>
              <a:latin typeface="Noto Sans JP"/>
              <a:ea typeface="Noto Sans JP"/>
              <a:cs typeface="Noto Sans JP"/>
              <a:sym typeface="Noto Sans JP"/>
            </a:endParaRPr>
          </a:p>
        </p:txBody>
      </p:sp>
      <p:cxnSp>
        <p:nvCxnSpPr>
          <p:cNvPr id="152" name="Google Shape;152;p28"/>
          <p:cNvCxnSpPr/>
          <p:nvPr/>
        </p:nvCxnSpPr>
        <p:spPr>
          <a:xfrm>
            <a:off x="675300" y="3045200"/>
            <a:ext cx="7793400" cy="0"/>
          </a:xfrm>
          <a:prstGeom prst="straightConnector1">
            <a:avLst/>
          </a:prstGeom>
          <a:noFill/>
          <a:ln cap="flat" cmpd="sng" w="9525">
            <a:solidFill>
              <a:srgbClr val="B7B7B7"/>
            </a:solidFill>
            <a:prstDash val="dash"/>
            <a:round/>
            <a:headEnd len="med" w="med" type="none"/>
            <a:tailEnd len="med" w="med" type="none"/>
          </a:ln>
        </p:spPr>
      </p:cxnSp>
      <p:sp>
        <p:nvSpPr>
          <p:cNvPr id="153" name="Google Shape;153;p28"/>
          <p:cNvSpPr/>
          <p:nvPr/>
        </p:nvSpPr>
        <p:spPr>
          <a:xfrm>
            <a:off x="1407264" y="1180978"/>
            <a:ext cx="218018" cy="218018"/>
          </a:xfrm>
          <a:custGeom>
            <a:rect b="b" l="l" r="r" t="t"/>
            <a:pathLst>
              <a:path extrusionOk="0" h="614134" w="614134">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54" name="Google Shape;154;p28"/>
          <p:cNvGrpSpPr/>
          <p:nvPr/>
        </p:nvGrpSpPr>
        <p:grpSpPr>
          <a:xfrm>
            <a:off x="3432636" y="1170158"/>
            <a:ext cx="241571" cy="239658"/>
            <a:chOff x="2825999" y="4046158"/>
            <a:chExt cx="241571" cy="239658"/>
          </a:xfrm>
        </p:grpSpPr>
        <p:sp>
          <p:nvSpPr>
            <p:cNvPr id="155" name="Google Shape;155;p28"/>
            <p:cNvSpPr/>
            <p:nvPr/>
          </p:nvSpPr>
          <p:spPr>
            <a:xfrm>
              <a:off x="2868664" y="4153223"/>
              <a:ext cx="28384" cy="28384"/>
            </a:xfrm>
            <a:custGeom>
              <a:rect b="b" l="l" r="r" t="t"/>
              <a:pathLst>
                <a:path extrusionOk="0" h="79956" w="79956">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 name="Google Shape;156;p28"/>
            <p:cNvSpPr/>
            <p:nvPr/>
          </p:nvSpPr>
          <p:spPr>
            <a:xfrm>
              <a:off x="2978662" y="4107626"/>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28"/>
            <p:cNvSpPr/>
            <p:nvPr/>
          </p:nvSpPr>
          <p:spPr>
            <a:xfrm>
              <a:off x="2887468" y="4107626"/>
              <a:ext cx="28384" cy="28384"/>
            </a:xfrm>
            <a:custGeom>
              <a:rect b="b" l="l" r="r" t="t"/>
              <a:pathLst>
                <a:path extrusionOk="0" h="79956" w="79956">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 name="Google Shape;158;p28"/>
            <p:cNvSpPr/>
            <p:nvPr/>
          </p:nvSpPr>
          <p:spPr>
            <a:xfrm>
              <a:off x="2933166" y="4088822"/>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28"/>
            <p:cNvSpPr/>
            <p:nvPr/>
          </p:nvSpPr>
          <p:spPr>
            <a:xfrm>
              <a:off x="2825999" y="4046158"/>
              <a:ext cx="241571" cy="239658"/>
            </a:xfrm>
            <a:custGeom>
              <a:rect b="b" l="l" r="r" t="t"/>
              <a:pathLst>
                <a:path extrusionOk="0" h="675093" w="680481">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60" name="Google Shape;160;p28"/>
          <p:cNvSpPr/>
          <p:nvPr/>
        </p:nvSpPr>
        <p:spPr>
          <a:xfrm>
            <a:off x="1010562" y="4115400"/>
            <a:ext cx="241571" cy="206140"/>
          </a:xfrm>
          <a:custGeom>
            <a:rect b="b" l="l" r="r" t="t"/>
            <a:pathLst>
              <a:path extrusionOk="0" h="580677" w="680481">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61" name="Google Shape;161;p28"/>
          <p:cNvGrpSpPr/>
          <p:nvPr/>
        </p:nvGrpSpPr>
        <p:grpSpPr>
          <a:xfrm>
            <a:off x="1010551" y="3367105"/>
            <a:ext cx="241571" cy="241571"/>
            <a:chOff x="2605901" y="2903117"/>
            <a:chExt cx="241571" cy="241571"/>
          </a:xfrm>
        </p:grpSpPr>
        <p:sp>
          <p:nvSpPr>
            <p:cNvPr id="162" name="Google Shape;162;p28"/>
            <p:cNvSpPr/>
            <p:nvPr/>
          </p:nvSpPr>
          <p:spPr>
            <a:xfrm>
              <a:off x="2696488" y="2998051"/>
              <a:ext cx="47106" cy="95219"/>
            </a:xfrm>
            <a:custGeom>
              <a:rect b="b" l="l" r="r" t="t"/>
              <a:pathLst>
                <a:path extrusionOk="0" h="268222" w="132693">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 name="Google Shape;163;p28"/>
            <p:cNvSpPr/>
            <p:nvPr/>
          </p:nvSpPr>
          <p:spPr>
            <a:xfrm>
              <a:off x="2712967" y="2955285"/>
              <a:ext cx="28384" cy="28384"/>
            </a:xfrm>
            <a:custGeom>
              <a:rect b="b" l="l" r="r" t="t"/>
              <a:pathLst>
                <a:path extrusionOk="0" h="79956" w="79956">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 name="Google Shape;164;p28"/>
            <p:cNvSpPr/>
            <p:nvPr/>
          </p:nvSpPr>
          <p:spPr>
            <a:xfrm>
              <a:off x="2605901" y="2903117"/>
              <a:ext cx="241571" cy="241571"/>
            </a:xfrm>
            <a:custGeom>
              <a:rect b="b" l="l" r="r" t="t"/>
              <a:pathLst>
                <a:path extrusionOk="0" h="680481" w="680481">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5" name="Google Shape;165;p28"/>
          <p:cNvGrpSpPr/>
          <p:nvPr/>
        </p:nvGrpSpPr>
        <p:grpSpPr>
          <a:xfrm>
            <a:off x="5209305" y="3420636"/>
            <a:ext cx="241240" cy="241096"/>
            <a:chOff x="3049130" y="3364261"/>
            <a:chExt cx="241240" cy="241096"/>
          </a:xfrm>
        </p:grpSpPr>
        <p:sp>
          <p:nvSpPr>
            <p:cNvPr id="166" name="Google Shape;166;p28"/>
            <p:cNvSpPr/>
            <p:nvPr/>
          </p:nvSpPr>
          <p:spPr>
            <a:xfrm>
              <a:off x="3093918" y="3364261"/>
              <a:ext cx="196452" cy="196452"/>
            </a:xfrm>
            <a:custGeom>
              <a:rect b="b" l="l" r="r" t="t"/>
              <a:pathLst>
                <a:path extrusionOk="0" h="553387" w="553387">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 name="Google Shape;167;p28"/>
            <p:cNvSpPr/>
            <p:nvPr/>
          </p:nvSpPr>
          <p:spPr>
            <a:xfrm>
              <a:off x="3049130" y="3376570"/>
              <a:ext cx="228788" cy="228788"/>
            </a:xfrm>
            <a:custGeom>
              <a:rect b="b" l="l" r="r" t="t"/>
              <a:pathLst>
                <a:path extrusionOk="0" h="644472" w="644472">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8" name="Google Shape;168;p28"/>
          <p:cNvGrpSpPr/>
          <p:nvPr/>
        </p:nvGrpSpPr>
        <p:grpSpPr>
          <a:xfrm>
            <a:off x="5481546" y="1180928"/>
            <a:ext cx="232210" cy="218118"/>
            <a:chOff x="3676971" y="3049410"/>
            <a:chExt cx="232210" cy="218118"/>
          </a:xfrm>
        </p:grpSpPr>
        <p:sp>
          <p:nvSpPr>
            <p:cNvPr id="169" name="Google Shape;169;p28"/>
            <p:cNvSpPr/>
            <p:nvPr/>
          </p:nvSpPr>
          <p:spPr>
            <a:xfrm>
              <a:off x="3676971" y="3049410"/>
              <a:ext cx="232210" cy="218118"/>
            </a:xfrm>
            <a:custGeom>
              <a:rect b="b" l="l" r="r" t="t"/>
              <a:pathLst>
                <a:path extrusionOk="0" h="614417" w="654112">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 name="Google Shape;170;p28"/>
            <p:cNvSpPr/>
            <p:nvPr/>
          </p:nvSpPr>
          <p:spPr>
            <a:xfrm>
              <a:off x="3732139" y="3143501"/>
              <a:ext cx="122234" cy="42509"/>
            </a:xfrm>
            <a:custGeom>
              <a:rect b="b" l="l" r="r" t="t"/>
              <a:pathLst>
                <a:path extrusionOk="0" h="119744" w="344322">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 name="Google Shape;171;p28"/>
            <p:cNvSpPr/>
            <p:nvPr/>
          </p:nvSpPr>
          <p:spPr>
            <a:xfrm>
              <a:off x="3810071"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 name="Google Shape;172;p28"/>
            <p:cNvSpPr/>
            <p:nvPr/>
          </p:nvSpPr>
          <p:spPr>
            <a:xfrm>
              <a:off x="3748904"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73" name="Google Shape;173;p28"/>
          <p:cNvSpPr/>
          <p:nvPr/>
        </p:nvSpPr>
        <p:spPr>
          <a:xfrm>
            <a:off x="7521099" y="1178864"/>
            <a:ext cx="228895" cy="222245"/>
          </a:xfrm>
          <a:custGeom>
            <a:rect b="b" l="l" r="r" t="t"/>
            <a:pathLst>
              <a:path extrusionOk="0" h="626042" w="644775">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cxnSp>
        <p:nvCxnSpPr>
          <p:cNvPr id="174" name="Google Shape;174;p28"/>
          <p:cNvCxnSpPr/>
          <p:nvPr/>
        </p:nvCxnSpPr>
        <p:spPr>
          <a:xfrm>
            <a:off x="228600" y="801300"/>
            <a:ext cx="86868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46"/>
          <p:cNvGrpSpPr/>
          <p:nvPr/>
        </p:nvGrpSpPr>
        <p:grpSpPr>
          <a:xfrm>
            <a:off x="870168" y="539716"/>
            <a:ext cx="3548604" cy="1964364"/>
            <a:chOff x="2654821" y="2311071"/>
            <a:chExt cx="2279715" cy="1262120"/>
          </a:xfrm>
        </p:grpSpPr>
        <p:grpSp>
          <p:nvGrpSpPr>
            <p:cNvPr id="614" name="Google Shape;614;p46"/>
            <p:cNvGrpSpPr/>
            <p:nvPr/>
          </p:nvGrpSpPr>
          <p:grpSpPr>
            <a:xfrm>
              <a:off x="4034269" y="2840745"/>
              <a:ext cx="40212" cy="36437"/>
              <a:chOff x="4293400" y="2574725"/>
              <a:chExt cx="84425" cy="80100"/>
            </a:xfrm>
          </p:grpSpPr>
          <p:sp>
            <p:nvSpPr>
              <p:cNvPr id="615" name="Google Shape;615;p4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616" name="Google Shape;616;p4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6"/>
            <p:cNvGrpSpPr/>
            <p:nvPr/>
          </p:nvGrpSpPr>
          <p:grpSpPr>
            <a:xfrm>
              <a:off x="3894606" y="2334874"/>
              <a:ext cx="913198" cy="518984"/>
              <a:chOff x="4000175" y="1462675"/>
              <a:chExt cx="1917275" cy="1140875"/>
            </a:xfrm>
          </p:grpSpPr>
          <p:sp>
            <p:nvSpPr>
              <p:cNvPr id="618" name="Google Shape;618;p4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619" name="Google Shape;619;p46"/>
              <p:cNvGrpSpPr/>
              <p:nvPr/>
            </p:nvGrpSpPr>
            <p:grpSpPr>
              <a:xfrm>
                <a:off x="4000175" y="1462675"/>
                <a:ext cx="1917275" cy="1140875"/>
                <a:chOff x="4000175" y="1462675"/>
                <a:chExt cx="1917275" cy="1140875"/>
              </a:xfrm>
            </p:grpSpPr>
            <p:sp>
              <p:nvSpPr>
                <p:cNvPr id="620" name="Google Shape;620;p4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621" name="Google Shape;621;p4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25" name="Google Shape;625;p4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 name="Google Shape;626;p46"/>
            <p:cNvGrpSpPr/>
            <p:nvPr/>
          </p:nvGrpSpPr>
          <p:grpSpPr>
            <a:xfrm>
              <a:off x="3875768" y="2846704"/>
              <a:ext cx="44796" cy="47366"/>
              <a:chOff x="3960625" y="2587825"/>
              <a:chExt cx="94050" cy="104125"/>
            </a:xfrm>
          </p:grpSpPr>
          <p:sp>
            <p:nvSpPr>
              <p:cNvPr id="627" name="Google Shape;627;p4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628" name="Google Shape;628;p4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46"/>
            <p:cNvGrpSpPr/>
            <p:nvPr/>
          </p:nvGrpSpPr>
          <p:grpSpPr>
            <a:xfrm>
              <a:off x="3782759" y="2807162"/>
              <a:ext cx="82686" cy="85487"/>
              <a:chOff x="3765350" y="2500900"/>
              <a:chExt cx="173600" cy="187925"/>
            </a:xfrm>
          </p:grpSpPr>
          <p:sp>
            <p:nvSpPr>
              <p:cNvPr id="630" name="Google Shape;630;p4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631" name="Google Shape;631;p4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6"/>
            <p:cNvGrpSpPr/>
            <p:nvPr/>
          </p:nvGrpSpPr>
          <p:grpSpPr>
            <a:xfrm>
              <a:off x="3775674" y="2798496"/>
              <a:ext cx="40545" cy="23564"/>
              <a:chOff x="3750475" y="2481850"/>
              <a:chExt cx="85125" cy="51800"/>
            </a:xfrm>
          </p:grpSpPr>
          <p:sp>
            <p:nvSpPr>
              <p:cNvPr id="637" name="Google Shape;637;p4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639" name="Google Shape;639;p46"/>
            <p:cNvGrpSpPr/>
            <p:nvPr/>
          </p:nvGrpSpPr>
          <p:grpSpPr>
            <a:xfrm>
              <a:off x="3716946" y="2776024"/>
              <a:ext cx="81971" cy="76912"/>
              <a:chOff x="3627175" y="2432450"/>
              <a:chExt cx="172100" cy="169075"/>
            </a:xfrm>
          </p:grpSpPr>
          <p:sp>
            <p:nvSpPr>
              <p:cNvPr id="640" name="Google Shape;640;p4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642" name="Google Shape;642;p4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643" name="Google Shape;643;p46"/>
            <p:cNvGrpSpPr/>
            <p:nvPr/>
          </p:nvGrpSpPr>
          <p:grpSpPr>
            <a:xfrm>
              <a:off x="3685682" y="2845624"/>
              <a:ext cx="29311" cy="45055"/>
              <a:chOff x="3561536" y="2585450"/>
              <a:chExt cx="61539" cy="99045"/>
            </a:xfrm>
          </p:grpSpPr>
          <p:sp>
            <p:nvSpPr>
              <p:cNvPr id="644" name="Google Shape;644;p4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646" name="Google Shape;646;p46"/>
            <p:cNvGrpSpPr/>
            <p:nvPr/>
          </p:nvGrpSpPr>
          <p:grpSpPr>
            <a:xfrm>
              <a:off x="3849905" y="2572252"/>
              <a:ext cx="74339" cy="119559"/>
              <a:chOff x="3906325" y="1984500"/>
              <a:chExt cx="156075" cy="262825"/>
            </a:xfrm>
          </p:grpSpPr>
          <p:sp>
            <p:nvSpPr>
              <p:cNvPr id="647" name="Google Shape;647;p4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648" name="Google Shape;648;p4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46"/>
            <p:cNvGrpSpPr/>
            <p:nvPr/>
          </p:nvGrpSpPr>
          <p:grpSpPr>
            <a:xfrm>
              <a:off x="2654821" y="2414345"/>
              <a:ext cx="667570" cy="558731"/>
              <a:chOff x="1397225" y="1637375"/>
              <a:chExt cx="1401575" cy="1228250"/>
            </a:xfrm>
          </p:grpSpPr>
          <p:sp>
            <p:nvSpPr>
              <p:cNvPr id="650" name="Google Shape;650;p4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651" name="Google Shape;651;p46"/>
              <p:cNvGrpSpPr/>
              <p:nvPr/>
            </p:nvGrpSpPr>
            <p:grpSpPr>
              <a:xfrm>
                <a:off x="1397225" y="1637375"/>
                <a:ext cx="1398775" cy="1228250"/>
                <a:chOff x="1397225" y="1637375"/>
                <a:chExt cx="1398775" cy="1228250"/>
              </a:xfrm>
            </p:grpSpPr>
            <p:sp>
              <p:nvSpPr>
                <p:cNvPr id="652" name="Google Shape;652;p4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 name="Google Shape;654;p46"/>
            <p:cNvGrpSpPr/>
            <p:nvPr/>
          </p:nvGrpSpPr>
          <p:grpSpPr>
            <a:xfrm>
              <a:off x="3230417" y="3103734"/>
              <a:ext cx="282982" cy="280332"/>
              <a:chOff x="2605700" y="3152850"/>
              <a:chExt cx="594125" cy="616250"/>
            </a:xfrm>
          </p:grpSpPr>
          <p:sp>
            <p:nvSpPr>
              <p:cNvPr id="655" name="Google Shape;655;p4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656" name="Google Shape;656;p4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57" name="Google Shape;657;p46"/>
            <p:cNvGrpSpPr/>
            <p:nvPr/>
          </p:nvGrpSpPr>
          <p:grpSpPr>
            <a:xfrm>
              <a:off x="3265985" y="3226989"/>
              <a:ext cx="87151" cy="346202"/>
              <a:chOff x="2680375" y="3423800"/>
              <a:chExt cx="182975" cy="761050"/>
            </a:xfrm>
          </p:grpSpPr>
          <p:sp>
            <p:nvSpPr>
              <p:cNvPr id="658" name="Google Shape;658;p4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659" name="Google Shape;659;p4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6"/>
            <p:cNvGrpSpPr/>
            <p:nvPr/>
          </p:nvGrpSpPr>
          <p:grpSpPr>
            <a:xfrm>
              <a:off x="3855466" y="3289811"/>
              <a:ext cx="112514" cy="94210"/>
              <a:chOff x="3918000" y="3561900"/>
              <a:chExt cx="236225" cy="207100"/>
            </a:xfrm>
          </p:grpSpPr>
          <p:sp>
            <p:nvSpPr>
              <p:cNvPr id="661" name="Google Shape;661;p4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662" name="Google Shape;662;p4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4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666" name="Google Shape;666;p46"/>
            <p:cNvGrpSpPr/>
            <p:nvPr/>
          </p:nvGrpSpPr>
          <p:grpSpPr>
            <a:xfrm>
              <a:off x="2905224" y="2311071"/>
              <a:ext cx="596721" cy="528992"/>
              <a:chOff x="1922950" y="1410350"/>
              <a:chExt cx="1252825" cy="1162875"/>
            </a:xfrm>
          </p:grpSpPr>
          <p:sp>
            <p:nvSpPr>
              <p:cNvPr id="667" name="Google Shape;667;p4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83" name="Google Shape;683;p4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3" name="Google Shape;703;p4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04" name="Google Shape;704;p4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46"/>
            <p:cNvGrpSpPr/>
            <p:nvPr/>
          </p:nvGrpSpPr>
          <p:grpSpPr>
            <a:xfrm>
              <a:off x="3280929" y="3294542"/>
              <a:ext cx="109894" cy="272224"/>
              <a:chOff x="2711750" y="3572300"/>
              <a:chExt cx="230725" cy="598425"/>
            </a:xfrm>
          </p:grpSpPr>
          <p:sp>
            <p:nvSpPr>
              <p:cNvPr id="706" name="Google Shape;706;p4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4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46"/>
            <p:cNvGrpSpPr/>
            <p:nvPr/>
          </p:nvGrpSpPr>
          <p:grpSpPr>
            <a:xfrm>
              <a:off x="3790439" y="2408636"/>
              <a:ext cx="73017" cy="75684"/>
              <a:chOff x="3781475" y="1624825"/>
              <a:chExt cx="153300" cy="166375"/>
            </a:xfrm>
          </p:grpSpPr>
          <p:sp>
            <p:nvSpPr>
              <p:cNvPr id="710" name="Google Shape;710;p4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4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46"/>
            <p:cNvGrpSpPr/>
            <p:nvPr/>
          </p:nvGrpSpPr>
          <p:grpSpPr>
            <a:xfrm>
              <a:off x="4403342" y="3107749"/>
              <a:ext cx="316680" cy="101374"/>
              <a:chOff x="5068275" y="3161675"/>
              <a:chExt cx="664875" cy="222850"/>
            </a:xfrm>
          </p:grpSpPr>
          <p:sp>
            <p:nvSpPr>
              <p:cNvPr id="722" name="Google Shape;722;p4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4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46"/>
            <p:cNvGrpSpPr/>
            <p:nvPr/>
          </p:nvGrpSpPr>
          <p:grpSpPr>
            <a:xfrm>
              <a:off x="3697513" y="2707266"/>
              <a:ext cx="59549" cy="79733"/>
              <a:chOff x="3586375" y="2281300"/>
              <a:chExt cx="125025" cy="175275"/>
            </a:xfrm>
          </p:grpSpPr>
          <p:sp>
            <p:nvSpPr>
              <p:cNvPr id="756" name="Google Shape;756;p4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4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46"/>
            <p:cNvGrpSpPr/>
            <p:nvPr/>
          </p:nvGrpSpPr>
          <p:grpSpPr>
            <a:xfrm>
              <a:off x="4513224" y="3221724"/>
              <a:ext cx="274563" cy="280321"/>
              <a:chOff x="5298975" y="3412225"/>
              <a:chExt cx="576450" cy="616225"/>
            </a:xfrm>
          </p:grpSpPr>
          <p:sp>
            <p:nvSpPr>
              <p:cNvPr id="760" name="Google Shape;760;p4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61" name="Google Shape;761;p4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6"/>
            <p:cNvGrpSpPr/>
            <p:nvPr/>
          </p:nvGrpSpPr>
          <p:grpSpPr>
            <a:xfrm>
              <a:off x="4824403" y="3421846"/>
              <a:ext cx="110132" cy="130647"/>
              <a:chOff x="5952300" y="3852150"/>
              <a:chExt cx="231225" cy="287200"/>
            </a:xfrm>
          </p:grpSpPr>
          <p:sp>
            <p:nvSpPr>
              <p:cNvPr id="763" name="Google Shape;763;p4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4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4442708" y="2990191"/>
              <a:ext cx="762" cy="967"/>
            </a:xfrm>
            <a:custGeom>
              <a:rect b="b" l="l" r="r" t="t"/>
              <a:pathLst>
                <a:path extrusionOk="0" h="85" w="64">
                  <a:moveTo>
                    <a:pt x="63" y="85"/>
                  </a:moveTo>
                  <a:lnTo>
                    <a:pt x="1" y="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6"/>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6"/>
            <p:cNvGrpSpPr/>
            <p:nvPr/>
          </p:nvGrpSpPr>
          <p:grpSpPr>
            <a:xfrm>
              <a:off x="4295710" y="3079670"/>
              <a:ext cx="14968" cy="27135"/>
              <a:chOff x="4842300" y="3099950"/>
              <a:chExt cx="31425" cy="59650"/>
            </a:xfrm>
          </p:grpSpPr>
          <p:sp>
            <p:nvSpPr>
              <p:cNvPr id="774" name="Google Shape;774;p4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4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46"/>
            <p:cNvGrpSpPr/>
            <p:nvPr/>
          </p:nvGrpSpPr>
          <p:grpSpPr>
            <a:xfrm>
              <a:off x="3831056" y="2816010"/>
              <a:ext cx="37378" cy="27612"/>
              <a:chOff x="3866750" y="2520350"/>
              <a:chExt cx="78475" cy="60700"/>
            </a:xfrm>
          </p:grpSpPr>
          <p:sp>
            <p:nvSpPr>
              <p:cNvPr id="787" name="Google Shape;787;p4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4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08" name="Google Shape;808;p4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20" name="Google Shape;820;p4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6"/>
            <p:cNvGrpSpPr/>
            <p:nvPr/>
          </p:nvGrpSpPr>
          <p:grpSpPr>
            <a:xfrm>
              <a:off x="3632736" y="3051591"/>
              <a:ext cx="63288" cy="45217"/>
              <a:chOff x="3450375" y="3038225"/>
              <a:chExt cx="132875" cy="99400"/>
            </a:xfrm>
          </p:grpSpPr>
          <p:sp>
            <p:nvSpPr>
              <p:cNvPr id="834" name="Google Shape;834;p4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4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45" name="Google Shape;845;p4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55" name="Google Shape;855;p4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61" name="Google Shape;861;p4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4036853" y="2853608"/>
              <a:ext cx="1250" cy="1205"/>
            </a:xfrm>
            <a:custGeom>
              <a:rect b="b" l="l" r="r" t="t"/>
              <a:pathLst>
                <a:path extrusionOk="0" fill="none" h="106" w="105">
                  <a:moveTo>
                    <a:pt x="105" y="105"/>
                  </a:moveTo>
                  <a:lnTo>
                    <a:pt x="0" y="1"/>
                  </a:lnTo>
                </a:path>
              </a:pathLst>
            </a:custGeom>
            <a:solidFill>
              <a:schemeClr val="dk2"/>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6"/>
          <p:cNvGrpSpPr/>
          <p:nvPr/>
        </p:nvGrpSpPr>
        <p:grpSpPr>
          <a:xfrm>
            <a:off x="4725312" y="544080"/>
            <a:ext cx="3548666" cy="1964268"/>
            <a:chOff x="233350" y="949250"/>
            <a:chExt cx="7137300" cy="3802300"/>
          </a:xfrm>
        </p:grpSpPr>
        <p:sp>
          <p:nvSpPr>
            <p:cNvPr id="872" name="Google Shape;872;p4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6"/>
          <p:cNvGrpSpPr/>
          <p:nvPr/>
        </p:nvGrpSpPr>
        <p:grpSpPr>
          <a:xfrm>
            <a:off x="7726617" y="3097734"/>
            <a:ext cx="99863" cy="306916"/>
            <a:chOff x="7564426" y="3224343"/>
            <a:chExt cx="119985" cy="368801"/>
          </a:xfrm>
        </p:grpSpPr>
        <p:sp>
          <p:nvSpPr>
            <p:cNvPr id="924" name="Google Shape;924;p4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6"/>
          <p:cNvGrpSpPr/>
          <p:nvPr/>
        </p:nvGrpSpPr>
        <p:grpSpPr>
          <a:xfrm>
            <a:off x="7307879" y="3097560"/>
            <a:ext cx="170315" cy="307316"/>
            <a:chOff x="8370831" y="3202002"/>
            <a:chExt cx="218129" cy="382376"/>
          </a:xfrm>
        </p:grpSpPr>
        <p:sp>
          <p:nvSpPr>
            <p:cNvPr id="927" name="Google Shape;927;p4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6"/>
          <p:cNvGrpSpPr/>
          <p:nvPr/>
        </p:nvGrpSpPr>
        <p:grpSpPr>
          <a:xfrm>
            <a:off x="7627205" y="4023858"/>
            <a:ext cx="298688" cy="257800"/>
            <a:chOff x="6742064" y="3750480"/>
            <a:chExt cx="399315" cy="344560"/>
          </a:xfrm>
        </p:grpSpPr>
        <p:sp>
          <p:nvSpPr>
            <p:cNvPr id="930" name="Google Shape;930;p4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6"/>
          <p:cNvGrpSpPr/>
          <p:nvPr/>
        </p:nvGrpSpPr>
        <p:grpSpPr>
          <a:xfrm>
            <a:off x="8059131" y="3997448"/>
            <a:ext cx="198487" cy="309779"/>
            <a:chOff x="7248525" y="3739696"/>
            <a:chExt cx="230531" cy="359790"/>
          </a:xfrm>
        </p:grpSpPr>
        <p:sp>
          <p:nvSpPr>
            <p:cNvPr id="933" name="Google Shape;933;p4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6"/>
          <p:cNvGrpSpPr/>
          <p:nvPr/>
        </p:nvGrpSpPr>
        <p:grpSpPr>
          <a:xfrm>
            <a:off x="6933534" y="3097701"/>
            <a:ext cx="179433" cy="306927"/>
            <a:chOff x="7601242" y="3729267"/>
            <a:chExt cx="222566" cy="380803"/>
          </a:xfrm>
        </p:grpSpPr>
        <p:sp>
          <p:nvSpPr>
            <p:cNvPr id="936" name="Google Shape;936;p4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6"/>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39" name="Google Shape;939;p46"/>
          <p:cNvGrpSpPr/>
          <p:nvPr/>
        </p:nvGrpSpPr>
        <p:grpSpPr>
          <a:xfrm>
            <a:off x="7668940" y="3547538"/>
            <a:ext cx="215217" cy="306930"/>
            <a:chOff x="8304647" y="3738687"/>
            <a:chExt cx="225076" cy="320956"/>
          </a:xfrm>
        </p:grpSpPr>
        <p:sp>
          <p:nvSpPr>
            <p:cNvPr id="940" name="Google Shape;940;p4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46"/>
          <p:cNvGrpSpPr/>
          <p:nvPr/>
        </p:nvGrpSpPr>
        <p:grpSpPr>
          <a:xfrm>
            <a:off x="8059123" y="3547538"/>
            <a:ext cx="198502" cy="306930"/>
            <a:chOff x="8615101" y="3738687"/>
            <a:chExt cx="207573" cy="320956"/>
          </a:xfrm>
        </p:grpSpPr>
        <p:sp>
          <p:nvSpPr>
            <p:cNvPr id="944" name="Google Shape;944;p4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46"/>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46"/>
          <p:cNvGrpSpPr/>
          <p:nvPr/>
        </p:nvGrpSpPr>
        <p:grpSpPr>
          <a:xfrm>
            <a:off x="4746786" y="3701808"/>
            <a:ext cx="921718" cy="845049"/>
            <a:chOff x="6015419" y="3716859"/>
            <a:chExt cx="557671" cy="511283"/>
          </a:xfrm>
        </p:grpSpPr>
        <p:sp>
          <p:nvSpPr>
            <p:cNvPr id="949" name="Google Shape;949;p4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46"/>
            <p:cNvGrpSpPr/>
            <p:nvPr/>
          </p:nvGrpSpPr>
          <p:grpSpPr>
            <a:xfrm>
              <a:off x="6036094" y="3716980"/>
              <a:ext cx="529860" cy="510468"/>
              <a:chOff x="6036094" y="3716980"/>
              <a:chExt cx="529860" cy="510468"/>
            </a:xfrm>
          </p:grpSpPr>
          <p:sp>
            <p:nvSpPr>
              <p:cNvPr id="951" name="Google Shape;951;p4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1" name="Google Shape;961;p46"/>
          <p:cNvGrpSpPr/>
          <p:nvPr/>
        </p:nvGrpSpPr>
        <p:grpSpPr>
          <a:xfrm>
            <a:off x="5786208" y="2709006"/>
            <a:ext cx="952512" cy="846021"/>
            <a:chOff x="6644304" y="3073628"/>
            <a:chExt cx="576302" cy="511871"/>
          </a:xfrm>
        </p:grpSpPr>
        <p:sp>
          <p:nvSpPr>
            <p:cNvPr id="962" name="Google Shape;962;p4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46"/>
            <p:cNvGrpSpPr/>
            <p:nvPr/>
          </p:nvGrpSpPr>
          <p:grpSpPr>
            <a:xfrm>
              <a:off x="6712169" y="3085440"/>
              <a:ext cx="481622" cy="494913"/>
              <a:chOff x="6712169" y="3085440"/>
              <a:chExt cx="481622" cy="494913"/>
            </a:xfrm>
          </p:grpSpPr>
          <p:sp>
            <p:nvSpPr>
              <p:cNvPr id="964" name="Google Shape;964;p4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6"/>
          <p:cNvGrpSpPr/>
          <p:nvPr/>
        </p:nvGrpSpPr>
        <p:grpSpPr>
          <a:xfrm>
            <a:off x="5799155" y="3701417"/>
            <a:ext cx="926610" cy="845163"/>
            <a:chOff x="6652137" y="3716623"/>
            <a:chExt cx="560631" cy="511352"/>
          </a:xfrm>
        </p:grpSpPr>
        <p:sp>
          <p:nvSpPr>
            <p:cNvPr id="973" name="Google Shape;973;p46"/>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46"/>
            <p:cNvGrpSpPr/>
            <p:nvPr/>
          </p:nvGrpSpPr>
          <p:grpSpPr>
            <a:xfrm>
              <a:off x="6669657" y="3716715"/>
              <a:ext cx="466779" cy="464290"/>
              <a:chOff x="6669657" y="3716715"/>
              <a:chExt cx="466779" cy="464290"/>
            </a:xfrm>
          </p:grpSpPr>
          <p:sp>
            <p:nvSpPr>
              <p:cNvPr id="975" name="Google Shape;975;p4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8" name="Google Shape;988;p46"/>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46"/>
          <p:cNvGrpSpPr/>
          <p:nvPr/>
        </p:nvGrpSpPr>
        <p:grpSpPr>
          <a:xfrm>
            <a:off x="4721468" y="2713339"/>
            <a:ext cx="971633" cy="846850"/>
            <a:chOff x="6000100" y="3076250"/>
            <a:chExt cx="587871" cy="512373"/>
          </a:xfrm>
        </p:grpSpPr>
        <p:sp>
          <p:nvSpPr>
            <p:cNvPr id="991" name="Google Shape;991;p4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46"/>
            <p:cNvGrpSpPr/>
            <p:nvPr/>
          </p:nvGrpSpPr>
          <p:grpSpPr>
            <a:xfrm>
              <a:off x="6031360" y="3076713"/>
              <a:ext cx="539107" cy="480965"/>
              <a:chOff x="6031360" y="3076713"/>
              <a:chExt cx="539107" cy="480965"/>
            </a:xfrm>
          </p:grpSpPr>
          <p:sp>
            <p:nvSpPr>
              <p:cNvPr id="993" name="Google Shape;993;p4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 name="Google Shape;1000;p46"/>
          <p:cNvGrpSpPr/>
          <p:nvPr/>
        </p:nvGrpSpPr>
        <p:grpSpPr>
          <a:xfrm>
            <a:off x="870086" y="2643886"/>
            <a:ext cx="3548850" cy="1964628"/>
            <a:chOff x="238125" y="732525"/>
            <a:chExt cx="7130500" cy="4241425"/>
          </a:xfrm>
        </p:grpSpPr>
        <p:sp>
          <p:nvSpPr>
            <p:cNvPr id="1001" name="Google Shape;1001;p46"/>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6"/>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6"/>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6"/>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6"/>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6"/>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6"/>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6"/>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6"/>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6"/>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6"/>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6"/>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6"/>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6"/>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6"/>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6"/>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6"/>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6"/>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6"/>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6"/>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6"/>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6"/>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6"/>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6"/>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6"/>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6"/>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6"/>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6"/>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46"/>
          <p:cNvGrpSpPr/>
          <p:nvPr/>
        </p:nvGrpSpPr>
        <p:grpSpPr>
          <a:xfrm>
            <a:off x="7287063" y="4046391"/>
            <a:ext cx="211977" cy="211977"/>
            <a:chOff x="7810319" y="3921168"/>
            <a:chExt cx="216657" cy="216657"/>
          </a:xfrm>
        </p:grpSpPr>
        <p:grpSp>
          <p:nvGrpSpPr>
            <p:cNvPr id="1116" name="Google Shape;1116;p46"/>
            <p:cNvGrpSpPr/>
            <p:nvPr/>
          </p:nvGrpSpPr>
          <p:grpSpPr>
            <a:xfrm>
              <a:off x="7810319" y="3921168"/>
              <a:ext cx="216657" cy="216657"/>
              <a:chOff x="7592387" y="4175808"/>
              <a:chExt cx="275400" cy="275400"/>
            </a:xfrm>
          </p:grpSpPr>
          <p:sp>
            <p:nvSpPr>
              <p:cNvPr id="1117" name="Google Shape;1117;p46"/>
              <p:cNvSpPr/>
              <p:nvPr/>
            </p:nvSpPr>
            <p:spPr>
              <a:xfrm>
                <a:off x="7592387" y="4175808"/>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7629620" y="4213049"/>
                <a:ext cx="201000" cy="20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46"/>
            <p:cNvSpPr/>
            <p:nvPr/>
          </p:nvSpPr>
          <p:spPr>
            <a:xfrm>
              <a:off x="7882502" y="3992680"/>
              <a:ext cx="73800" cy="7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grpSp>
        <p:nvGrpSpPr>
          <p:cNvPr id="1124" name="Google Shape;1124;p47"/>
          <p:cNvGrpSpPr/>
          <p:nvPr/>
        </p:nvGrpSpPr>
        <p:grpSpPr>
          <a:xfrm>
            <a:off x="3415025" y="563200"/>
            <a:ext cx="1595286" cy="154800"/>
            <a:chOff x="3415025" y="563200"/>
            <a:chExt cx="1595286" cy="154800"/>
          </a:xfrm>
        </p:grpSpPr>
        <p:sp>
          <p:nvSpPr>
            <p:cNvPr id="1125" name="Google Shape;1125;p47"/>
            <p:cNvSpPr/>
            <p:nvPr/>
          </p:nvSpPr>
          <p:spPr>
            <a:xfrm>
              <a:off x="3415025"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126" name="Google Shape;1126;p47"/>
            <p:cNvSpPr/>
            <p:nvPr/>
          </p:nvSpPr>
          <p:spPr>
            <a:xfrm>
              <a:off x="3718596" y="563200"/>
              <a:ext cx="381000" cy="1548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127" name="Google Shape;1127;p47"/>
            <p:cNvSpPr/>
            <p:nvPr/>
          </p:nvSpPr>
          <p:spPr>
            <a:xfrm>
              <a:off x="4022168" y="563200"/>
              <a:ext cx="381000" cy="1548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128" name="Google Shape;1128;p47"/>
            <p:cNvSpPr/>
            <p:nvPr/>
          </p:nvSpPr>
          <p:spPr>
            <a:xfrm>
              <a:off x="4325739" y="563200"/>
              <a:ext cx="381000" cy="1548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sp>
          <p:nvSpPr>
            <p:cNvPr id="1129" name="Google Shape;1129;p47"/>
            <p:cNvSpPr/>
            <p:nvPr/>
          </p:nvSpPr>
          <p:spPr>
            <a:xfrm>
              <a:off x="4629311" y="563200"/>
              <a:ext cx="381000" cy="154800"/>
            </a:xfrm>
            <a:prstGeom prst="chevron">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lt1"/>
                </a:solidFill>
                <a:latin typeface="Inter"/>
                <a:ea typeface="Inter"/>
                <a:cs typeface="Inter"/>
                <a:sym typeface="Inter"/>
              </a:endParaRPr>
            </a:p>
          </p:txBody>
        </p:sp>
      </p:grpSp>
      <p:grpSp>
        <p:nvGrpSpPr>
          <p:cNvPr id="1130" name="Google Shape;1130;p47"/>
          <p:cNvGrpSpPr/>
          <p:nvPr/>
        </p:nvGrpSpPr>
        <p:grpSpPr>
          <a:xfrm>
            <a:off x="6848306" y="2172844"/>
            <a:ext cx="1572551" cy="372635"/>
            <a:chOff x="3417981" y="2143776"/>
            <a:chExt cx="1652186" cy="391506"/>
          </a:xfrm>
        </p:grpSpPr>
        <p:grpSp>
          <p:nvGrpSpPr>
            <p:cNvPr id="1131" name="Google Shape;1131;p47"/>
            <p:cNvGrpSpPr/>
            <p:nvPr/>
          </p:nvGrpSpPr>
          <p:grpSpPr>
            <a:xfrm>
              <a:off x="3417981" y="2143776"/>
              <a:ext cx="502587" cy="318177"/>
              <a:chOff x="3417981" y="2143776"/>
              <a:chExt cx="502587" cy="318177"/>
            </a:xfrm>
          </p:grpSpPr>
          <p:cxnSp>
            <p:nvCxnSpPr>
              <p:cNvPr id="1132" name="Google Shape;1132;p47"/>
              <p:cNvCxnSpPr>
                <a:endCxn id="1133" idx="2"/>
              </p:cNvCxnSpPr>
              <p:nvPr/>
            </p:nvCxnSpPr>
            <p:spPr>
              <a:xfrm>
                <a:off x="3651468" y="2345269"/>
                <a:ext cx="269100" cy="0"/>
              </a:xfrm>
              <a:prstGeom prst="straightConnector1">
                <a:avLst/>
              </a:prstGeom>
              <a:noFill/>
              <a:ln cap="flat" cmpd="sng" w="19050">
                <a:solidFill>
                  <a:schemeClr val="dk2"/>
                </a:solidFill>
                <a:prstDash val="solid"/>
                <a:round/>
                <a:headEnd len="med" w="med" type="none"/>
                <a:tailEnd len="med" w="med" type="none"/>
              </a:ln>
            </p:spPr>
          </p:cxnSp>
          <p:cxnSp>
            <p:nvCxnSpPr>
              <p:cNvPr id="1134" name="Google Shape;1134;p47"/>
              <p:cNvCxnSpPr>
                <a:stCxn id="1135" idx="0"/>
              </p:cNvCxnSpPr>
              <p:nvPr/>
            </p:nvCxnSpPr>
            <p:spPr>
              <a:xfrm rot="10800000">
                <a:off x="3534651" y="2143776"/>
                <a:ext cx="0" cy="114600"/>
              </a:xfrm>
              <a:prstGeom prst="straightConnector1">
                <a:avLst/>
              </a:prstGeom>
              <a:noFill/>
              <a:ln cap="flat" cmpd="sng" w="19050">
                <a:solidFill>
                  <a:schemeClr val="lt1"/>
                </a:solidFill>
                <a:prstDash val="solid"/>
                <a:round/>
                <a:headEnd len="med" w="med" type="none"/>
                <a:tailEnd len="med" w="med" type="none"/>
              </a:ln>
            </p:spPr>
          </p:cxnSp>
          <p:sp>
            <p:nvSpPr>
              <p:cNvPr id="1136" name="Google Shape;1136;p47"/>
              <p:cNvSpPr/>
              <p:nvPr/>
            </p:nvSpPr>
            <p:spPr>
              <a:xfrm>
                <a:off x="3417981" y="2228553"/>
                <a:ext cx="233400" cy="2334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7"/>
              <p:cNvSpPr/>
              <p:nvPr/>
            </p:nvSpPr>
            <p:spPr>
              <a:xfrm>
                <a:off x="3447801" y="2258376"/>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47"/>
            <p:cNvGrpSpPr/>
            <p:nvPr/>
          </p:nvGrpSpPr>
          <p:grpSpPr>
            <a:xfrm>
              <a:off x="3890753" y="2228450"/>
              <a:ext cx="502800" cy="306832"/>
              <a:chOff x="3890753" y="2228450"/>
              <a:chExt cx="502800" cy="306832"/>
            </a:xfrm>
          </p:grpSpPr>
          <p:cxnSp>
            <p:nvCxnSpPr>
              <p:cNvPr id="1138" name="Google Shape;1138;p47"/>
              <p:cNvCxnSpPr>
                <a:stCxn id="1139" idx="6"/>
                <a:endCxn id="1140" idx="2"/>
              </p:cNvCxnSpPr>
              <p:nvPr/>
            </p:nvCxnSpPr>
            <p:spPr>
              <a:xfrm>
                <a:off x="4124453" y="2345300"/>
                <a:ext cx="269100" cy="0"/>
              </a:xfrm>
              <a:prstGeom prst="straightConnector1">
                <a:avLst/>
              </a:prstGeom>
              <a:noFill/>
              <a:ln cap="flat" cmpd="sng" w="19050">
                <a:solidFill>
                  <a:schemeClr val="lt2"/>
                </a:solidFill>
                <a:prstDash val="solid"/>
                <a:round/>
                <a:headEnd len="med" w="med" type="none"/>
                <a:tailEnd len="med" w="med" type="none"/>
              </a:ln>
            </p:spPr>
          </p:cxnSp>
          <p:cxnSp>
            <p:nvCxnSpPr>
              <p:cNvPr id="1141" name="Google Shape;1141;p47"/>
              <p:cNvCxnSpPr/>
              <p:nvPr/>
            </p:nvCxnSpPr>
            <p:spPr>
              <a:xfrm>
                <a:off x="4007365" y="2432082"/>
                <a:ext cx="0" cy="103200"/>
              </a:xfrm>
              <a:prstGeom prst="straightConnector1">
                <a:avLst/>
              </a:prstGeom>
              <a:noFill/>
              <a:ln cap="flat" cmpd="sng" w="19050">
                <a:solidFill>
                  <a:schemeClr val="dk2"/>
                </a:solidFill>
                <a:prstDash val="solid"/>
                <a:round/>
                <a:headEnd len="med" w="med" type="none"/>
                <a:tailEnd len="med" w="med" type="none"/>
              </a:ln>
            </p:spPr>
          </p:cxnSp>
          <p:sp>
            <p:nvSpPr>
              <p:cNvPr id="1139" name="Google Shape;1139;p47"/>
              <p:cNvSpPr/>
              <p:nvPr/>
            </p:nvSpPr>
            <p:spPr>
              <a:xfrm>
                <a:off x="3890753" y="2228450"/>
                <a:ext cx="233700" cy="233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3920568" y="2258269"/>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47"/>
            <p:cNvGrpSpPr/>
            <p:nvPr/>
          </p:nvGrpSpPr>
          <p:grpSpPr>
            <a:xfrm>
              <a:off x="4363849" y="2143776"/>
              <a:ext cx="502800" cy="318177"/>
              <a:chOff x="4363849" y="2143776"/>
              <a:chExt cx="502800" cy="318177"/>
            </a:xfrm>
          </p:grpSpPr>
          <p:cxnSp>
            <p:nvCxnSpPr>
              <p:cNvPr id="1143" name="Google Shape;1143;p47"/>
              <p:cNvCxnSpPr>
                <a:stCxn id="1144" idx="6"/>
                <a:endCxn id="1145" idx="2"/>
              </p:cNvCxnSpPr>
              <p:nvPr/>
            </p:nvCxnSpPr>
            <p:spPr>
              <a:xfrm>
                <a:off x="4597249" y="2345253"/>
                <a:ext cx="269400" cy="0"/>
              </a:xfrm>
              <a:prstGeom prst="straightConnector1">
                <a:avLst/>
              </a:prstGeom>
              <a:noFill/>
              <a:ln cap="flat" cmpd="sng" w="19050">
                <a:solidFill>
                  <a:schemeClr val="accent1"/>
                </a:solidFill>
                <a:prstDash val="solid"/>
                <a:round/>
                <a:headEnd len="med" w="med" type="none"/>
                <a:tailEnd len="med" w="med" type="none"/>
              </a:ln>
            </p:spPr>
          </p:cxnSp>
          <p:cxnSp>
            <p:nvCxnSpPr>
              <p:cNvPr id="1146" name="Google Shape;1146;p47"/>
              <p:cNvCxnSpPr>
                <a:stCxn id="1140" idx="0"/>
              </p:cNvCxnSpPr>
              <p:nvPr/>
            </p:nvCxnSpPr>
            <p:spPr>
              <a:xfrm rot="10800000">
                <a:off x="4480518" y="2143776"/>
                <a:ext cx="0" cy="114600"/>
              </a:xfrm>
              <a:prstGeom prst="straightConnector1">
                <a:avLst/>
              </a:prstGeom>
              <a:noFill/>
              <a:ln cap="flat" cmpd="sng" w="19050">
                <a:solidFill>
                  <a:schemeClr val="lt2"/>
                </a:solidFill>
                <a:prstDash val="solid"/>
                <a:round/>
                <a:headEnd len="med" w="med" type="none"/>
                <a:tailEnd len="med" w="med" type="none"/>
              </a:ln>
            </p:spPr>
          </p:cxnSp>
          <p:sp>
            <p:nvSpPr>
              <p:cNvPr id="1144" name="Google Shape;1144;p47"/>
              <p:cNvSpPr/>
              <p:nvPr/>
            </p:nvSpPr>
            <p:spPr>
              <a:xfrm>
                <a:off x="4363849" y="2228553"/>
                <a:ext cx="233400" cy="2334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4393668" y="2258376"/>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47"/>
            <p:cNvGrpSpPr/>
            <p:nvPr/>
          </p:nvGrpSpPr>
          <p:grpSpPr>
            <a:xfrm>
              <a:off x="4836768" y="2228553"/>
              <a:ext cx="233400" cy="306563"/>
              <a:chOff x="4836768" y="2228553"/>
              <a:chExt cx="233400" cy="306563"/>
            </a:xfrm>
          </p:grpSpPr>
          <p:cxnSp>
            <p:nvCxnSpPr>
              <p:cNvPr id="1148" name="Google Shape;1148;p47"/>
              <p:cNvCxnSpPr/>
              <p:nvPr/>
            </p:nvCxnSpPr>
            <p:spPr>
              <a:xfrm>
                <a:off x="4953531" y="2432216"/>
                <a:ext cx="0" cy="102900"/>
              </a:xfrm>
              <a:prstGeom prst="straightConnector1">
                <a:avLst/>
              </a:prstGeom>
              <a:noFill/>
              <a:ln cap="flat" cmpd="sng" w="19050">
                <a:solidFill>
                  <a:schemeClr val="accent1"/>
                </a:solidFill>
                <a:prstDash val="solid"/>
                <a:round/>
                <a:headEnd len="med" w="med" type="none"/>
                <a:tailEnd len="med" w="med" type="none"/>
              </a:ln>
            </p:spPr>
          </p:cxnSp>
          <p:sp>
            <p:nvSpPr>
              <p:cNvPr id="1149" name="Google Shape;1149;p47"/>
              <p:cNvSpPr/>
              <p:nvPr/>
            </p:nvSpPr>
            <p:spPr>
              <a:xfrm>
                <a:off x="4836768" y="2228553"/>
                <a:ext cx="233400" cy="233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4866587" y="2258376"/>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0" name="Google Shape;1150;p47"/>
          <p:cNvGrpSpPr/>
          <p:nvPr/>
        </p:nvGrpSpPr>
        <p:grpSpPr>
          <a:xfrm>
            <a:off x="6838789" y="1191994"/>
            <a:ext cx="1581844" cy="732818"/>
            <a:chOff x="634175" y="2986275"/>
            <a:chExt cx="3147949" cy="1458344"/>
          </a:xfrm>
        </p:grpSpPr>
        <p:cxnSp>
          <p:nvCxnSpPr>
            <p:cNvPr id="1151" name="Google Shape;1151;p47"/>
            <p:cNvCxnSpPr>
              <a:stCxn id="1152" idx="4"/>
              <a:endCxn id="1153" idx="0"/>
            </p:cNvCxnSpPr>
            <p:nvPr/>
          </p:nvCxnSpPr>
          <p:spPr>
            <a:xfrm>
              <a:off x="929975" y="3577875"/>
              <a:ext cx="591300" cy="275100"/>
            </a:xfrm>
            <a:prstGeom prst="straightConnector1">
              <a:avLst/>
            </a:prstGeom>
            <a:noFill/>
            <a:ln cap="flat" cmpd="sng" w="19050">
              <a:solidFill>
                <a:schemeClr val="lt1"/>
              </a:solidFill>
              <a:prstDash val="solid"/>
              <a:round/>
              <a:headEnd len="med" w="med" type="none"/>
              <a:tailEnd len="med" w="med" type="none"/>
            </a:ln>
          </p:spPr>
        </p:cxnSp>
        <p:cxnSp>
          <p:nvCxnSpPr>
            <p:cNvPr id="1154" name="Google Shape;1154;p47"/>
            <p:cNvCxnSpPr>
              <a:stCxn id="1153" idx="0"/>
              <a:endCxn id="1155" idx="4"/>
            </p:cNvCxnSpPr>
            <p:nvPr/>
          </p:nvCxnSpPr>
          <p:spPr>
            <a:xfrm flipH="1" rot="10800000">
              <a:off x="1521366" y="3577919"/>
              <a:ext cx="686700" cy="275100"/>
            </a:xfrm>
            <a:prstGeom prst="straightConnector1">
              <a:avLst/>
            </a:prstGeom>
            <a:noFill/>
            <a:ln cap="flat" cmpd="sng" w="19050">
              <a:solidFill>
                <a:schemeClr val="dk2"/>
              </a:solidFill>
              <a:prstDash val="solid"/>
              <a:round/>
              <a:headEnd len="med" w="med" type="none"/>
              <a:tailEnd len="med" w="med" type="none"/>
            </a:ln>
          </p:spPr>
        </p:cxnSp>
        <p:cxnSp>
          <p:nvCxnSpPr>
            <p:cNvPr id="1156" name="Google Shape;1156;p47"/>
            <p:cNvCxnSpPr>
              <a:stCxn id="1155" idx="4"/>
              <a:endCxn id="1157" idx="0"/>
            </p:cNvCxnSpPr>
            <p:nvPr/>
          </p:nvCxnSpPr>
          <p:spPr>
            <a:xfrm>
              <a:off x="2208152" y="3577875"/>
              <a:ext cx="686700" cy="275100"/>
            </a:xfrm>
            <a:prstGeom prst="straightConnector1">
              <a:avLst/>
            </a:prstGeom>
            <a:noFill/>
            <a:ln cap="flat" cmpd="sng" w="19050">
              <a:solidFill>
                <a:schemeClr val="lt2"/>
              </a:solidFill>
              <a:prstDash val="solid"/>
              <a:round/>
              <a:headEnd len="med" w="med" type="none"/>
              <a:tailEnd len="med" w="med" type="none"/>
            </a:ln>
          </p:spPr>
        </p:cxnSp>
        <p:cxnSp>
          <p:nvCxnSpPr>
            <p:cNvPr id="1158" name="Google Shape;1158;p47"/>
            <p:cNvCxnSpPr>
              <a:stCxn id="1157" idx="0"/>
              <a:endCxn id="1159" idx="4"/>
            </p:cNvCxnSpPr>
            <p:nvPr/>
          </p:nvCxnSpPr>
          <p:spPr>
            <a:xfrm flipH="1" rot="10800000">
              <a:off x="2894933" y="3577918"/>
              <a:ext cx="591300" cy="275100"/>
            </a:xfrm>
            <a:prstGeom prst="straightConnector1">
              <a:avLst/>
            </a:prstGeom>
            <a:noFill/>
            <a:ln cap="flat" cmpd="sng" w="19050">
              <a:solidFill>
                <a:schemeClr val="accent1"/>
              </a:solidFill>
              <a:prstDash val="solid"/>
              <a:round/>
              <a:headEnd len="med" w="med" type="none"/>
              <a:tailEnd len="med" w="med" type="none"/>
            </a:ln>
          </p:spPr>
        </p:cxnSp>
        <p:sp>
          <p:nvSpPr>
            <p:cNvPr id="1159" name="Google Shape;1159;p47"/>
            <p:cNvSpPr/>
            <p:nvPr/>
          </p:nvSpPr>
          <p:spPr>
            <a:xfrm>
              <a:off x="3190524"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5" name="Google Shape;1155;p47"/>
            <p:cNvSpPr/>
            <p:nvPr/>
          </p:nvSpPr>
          <p:spPr>
            <a:xfrm>
              <a:off x="1912352" y="2986275"/>
              <a:ext cx="591600" cy="5916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2" name="Google Shape;1152;p47"/>
            <p:cNvSpPr/>
            <p:nvPr/>
          </p:nvSpPr>
          <p:spPr>
            <a:xfrm>
              <a:off x="634175" y="2986275"/>
              <a:ext cx="591600" cy="591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7" name="Google Shape;1157;p47"/>
            <p:cNvSpPr/>
            <p:nvPr/>
          </p:nvSpPr>
          <p:spPr>
            <a:xfrm>
              <a:off x="2599133" y="3853018"/>
              <a:ext cx="591600" cy="591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3" name="Google Shape;1153;p47"/>
            <p:cNvSpPr/>
            <p:nvPr/>
          </p:nvSpPr>
          <p:spPr>
            <a:xfrm>
              <a:off x="1225566" y="3853019"/>
              <a:ext cx="591600" cy="5916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160" name="Google Shape;1160;p47"/>
          <p:cNvGrpSpPr/>
          <p:nvPr/>
        </p:nvGrpSpPr>
        <p:grpSpPr>
          <a:xfrm>
            <a:off x="5238046" y="537481"/>
            <a:ext cx="1415678" cy="2044436"/>
            <a:chOff x="5267818" y="537481"/>
            <a:chExt cx="1415678" cy="2044436"/>
          </a:xfrm>
        </p:grpSpPr>
        <p:sp>
          <p:nvSpPr>
            <p:cNvPr id="1161" name="Google Shape;1161;p47"/>
            <p:cNvSpPr/>
            <p:nvPr/>
          </p:nvSpPr>
          <p:spPr>
            <a:xfrm>
              <a:off x="5267818" y="537481"/>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6258996" y="537481"/>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6258996" y="1347449"/>
              <a:ext cx="424500" cy="424500"/>
            </a:xfrm>
            <a:prstGeom prst="flowChartConnector">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4" name="Google Shape;1164;p47"/>
            <p:cNvCxnSpPr>
              <a:stCxn id="1161" idx="6"/>
              <a:endCxn id="1162" idx="2"/>
            </p:cNvCxnSpPr>
            <p:nvPr/>
          </p:nvCxnSpPr>
          <p:spPr>
            <a:xfrm>
              <a:off x="5692318" y="749731"/>
              <a:ext cx="566700" cy="600"/>
            </a:xfrm>
            <a:prstGeom prst="bentConnector3">
              <a:avLst>
                <a:gd fmla="val 49998" name="adj1"/>
              </a:avLst>
            </a:prstGeom>
            <a:noFill/>
            <a:ln cap="flat" cmpd="sng" w="19050">
              <a:solidFill>
                <a:schemeClr val="lt1"/>
              </a:solidFill>
              <a:prstDash val="solid"/>
              <a:round/>
              <a:headEnd len="med" w="med" type="none"/>
              <a:tailEnd len="med" w="med" type="none"/>
            </a:ln>
          </p:spPr>
        </p:cxnSp>
        <p:cxnSp>
          <p:nvCxnSpPr>
            <p:cNvPr id="1165" name="Google Shape;1165;p47"/>
            <p:cNvCxnSpPr>
              <a:stCxn id="1162" idx="4"/>
              <a:endCxn id="1166" idx="0"/>
            </p:cNvCxnSpPr>
            <p:nvPr/>
          </p:nvCxnSpPr>
          <p:spPr>
            <a:xfrm rot="5400000">
              <a:off x="5782896" y="659131"/>
              <a:ext cx="385500" cy="9912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1167" name="Google Shape;1167;p47"/>
            <p:cNvCxnSpPr>
              <a:stCxn id="1166" idx="6"/>
              <a:endCxn id="1163" idx="2"/>
            </p:cNvCxnSpPr>
            <p:nvPr/>
          </p:nvCxnSpPr>
          <p:spPr>
            <a:xfrm>
              <a:off x="5692318" y="1559699"/>
              <a:ext cx="566700" cy="600"/>
            </a:xfrm>
            <a:prstGeom prst="bentConnector3">
              <a:avLst>
                <a:gd fmla="val 49998" name="adj1"/>
              </a:avLst>
            </a:prstGeom>
            <a:noFill/>
            <a:ln cap="flat" cmpd="sng" w="19050">
              <a:solidFill>
                <a:schemeClr val="lt2"/>
              </a:solidFill>
              <a:prstDash val="solid"/>
              <a:round/>
              <a:headEnd len="med" w="med" type="none"/>
              <a:tailEnd len="med" w="med" type="none"/>
            </a:ln>
          </p:spPr>
        </p:cxnSp>
        <p:cxnSp>
          <p:nvCxnSpPr>
            <p:cNvPr id="1168" name="Google Shape;1168;p47"/>
            <p:cNvCxnSpPr>
              <a:stCxn id="1163" idx="4"/>
              <a:endCxn id="1169" idx="0"/>
            </p:cNvCxnSpPr>
            <p:nvPr/>
          </p:nvCxnSpPr>
          <p:spPr>
            <a:xfrm rot="5400000">
              <a:off x="5782896" y="1469099"/>
              <a:ext cx="385500" cy="991200"/>
            </a:xfrm>
            <a:prstGeom prst="bentConnector3">
              <a:avLst>
                <a:gd fmla="val 49996" name="adj1"/>
              </a:avLst>
            </a:prstGeom>
            <a:noFill/>
            <a:ln cap="flat" cmpd="sng" w="19050">
              <a:solidFill>
                <a:schemeClr val="accent1"/>
              </a:solidFill>
              <a:prstDash val="solid"/>
              <a:round/>
              <a:headEnd len="med" w="med" type="none"/>
              <a:tailEnd len="med" w="med" type="none"/>
            </a:ln>
          </p:spPr>
        </p:cxnSp>
        <p:sp>
          <p:nvSpPr>
            <p:cNvPr id="1166" name="Google Shape;1166;p47"/>
            <p:cNvSpPr/>
            <p:nvPr/>
          </p:nvSpPr>
          <p:spPr>
            <a:xfrm>
              <a:off x="5267818" y="1347449"/>
              <a:ext cx="424500" cy="424500"/>
            </a:xfrm>
            <a:prstGeom prst="flowChart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5267818" y="2157418"/>
              <a:ext cx="424500" cy="4245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6258996" y="2157418"/>
              <a:ext cx="424500" cy="4245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47"/>
            <p:cNvCxnSpPr>
              <a:endCxn id="1170" idx="2"/>
            </p:cNvCxnSpPr>
            <p:nvPr/>
          </p:nvCxnSpPr>
          <p:spPr>
            <a:xfrm>
              <a:off x="5691996" y="2369068"/>
              <a:ext cx="5670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grpSp>
        <p:nvGrpSpPr>
          <p:cNvPr id="1172" name="Google Shape;1172;p47"/>
          <p:cNvGrpSpPr/>
          <p:nvPr/>
        </p:nvGrpSpPr>
        <p:grpSpPr>
          <a:xfrm>
            <a:off x="5238286" y="2931807"/>
            <a:ext cx="1415438" cy="653529"/>
            <a:chOff x="1187400" y="2464355"/>
            <a:chExt cx="6769193" cy="2306846"/>
          </a:xfrm>
        </p:grpSpPr>
        <p:sp>
          <p:nvSpPr>
            <p:cNvPr id="1173" name="Google Shape;1173;p47"/>
            <p:cNvSpPr/>
            <p:nvPr/>
          </p:nvSpPr>
          <p:spPr>
            <a:xfrm>
              <a:off x="3802943" y="2464355"/>
              <a:ext cx="1538100" cy="442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4" name="Google Shape;1174;p47"/>
            <p:cNvSpPr/>
            <p:nvPr/>
          </p:nvSpPr>
          <p:spPr>
            <a:xfrm>
              <a:off x="5573240"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5" name="Google Shape;1175;p47"/>
            <p:cNvSpPr/>
            <p:nvPr/>
          </p:nvSpPr>
          <p:spPr>
            <a:xfrm>
              <a:off x="2032647" y="3314381"/>
              <a:ext cx="1538100" cy="442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6" name="Google Shape;1176;p47"/>
            <p:cNvSpPr/>
            <p:nvPr/>
          </p:nvSpPr>
          <p:spPr>
            <a:xfrm>
              <a:off x="11874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7" name="Google Shape;1177;p47"/>
            <p:cNvSpPr/>
            <p:nvPr/>
          </p:nvSpPr>
          <p:spPr>
            <a:xfrm>
              <a:off x="28778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8" name="Google Shape;1178;p47"/>
            <p:cNvSpPr/>
            <p:nvPr/>
          </p:nvSpPr>
          <p:spPr>
            <a:xfrm>
              <a:off x="4728000"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9" name="Google Shape;1179;p47"/>
            <p:cNvSpPr/>
            <p:nvPr/>
          </p:nvSpPr>
          <p:spPr>
            <a:xfrm>
              <a:off x="6418493" y="4328701"/>
              <a:ext cx="1538100" cy="442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180" name="Google Shape;1180;p47"/>
            <p:cNvCxnSpPr>
              <a:stCxn id="1173" idx="2"/>
              <a:endCxn id="1174" idx="0"/>
            </p:cNvCxnSpPr>
            <p:nvPr/>
          </p:nvCxnSpPr>
          <p:spPr>
            <a:xfrm flipH="1" rot="-5400000">
              <a:off x="5253443" y="2225405"/>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1181" name="Google Shape;1181;p47"/>
            <p:cNvCxnSpPr>
              <a:stCxn id="1175" idx="0"/>
              <a:endCxn id="1173" idx="2"/>
            </p:cNvCxnSpPr>
            <p:nvPr/>
          </p:nvCxnSpPr>
          <p:spPr>
            <a:xfrm rot="-5400000">
              <a:off x="3483147" y="2225531"/>
              <a:ext cx="407400" cy="1770300"/>
            </a:xfrm>
            <a:prstGeom prst="bentConnector3">
              <a:avLst>
                <a:gd fmla="val 50015" name="adj1"/>
              </a:avLst>
            </a:prstGeom>
            <a:noFill/>
            <a:ln cap="flat" cmpd="sng" w="19050">
              <a:solidFill>
                <a:schemeClr val="dk2"/>
              </a:solidFill>
              <a:prstDash val="solid"/>
              <a:round/>
              <a:headEnd len="sm" w="sm" type="none"/>
              <a:tailEnd len="sm" w="sm" type="none"/>
            </a:ln>
          </p:spPr>
        </p:cxnSp>
        <p:cxnSp>
          <p:nvCxnSpPr>
            <p:cNvPr id="1182" name="Google Shape;1182;p47"/>
            <p:cNvCxnSpPr>
              <a:stCxn id="1175" idx="2"/>
              <a:endCxn id="1177" idx="0"/>
            </p:cNvCxnSpPr>
            <p:nvPr/>
          </p:nvCxnSpPr>
          <p:spPr>
            <a:xfrm flipH="1" rot="-5400000">
              <a:off x="2938347" y="362023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183" name="Google Shape;1183;p47"/>
            <p:cNvCxnSpPr>
              <a:stCxn id="1176" idx="0"/>
              <a:endCxn id="1175" idx="2"/>
            </p:cNvCxnSpPr>
            <p:nvPr/>
          </p:nvCxnSpPr>
          <p:spPr>
            <a:xfrm rot="-5400000">
              <a:off x="20931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184" name="Google Shape;1184;p47"/>
            <p:cNvCxnSpPr>
              <a:stCxn id="1174" idx="2"/>
              <a:endCxn id="1179" idx="0"/>
            </p:cNvCxnSpPr>
            <p:nvPr/>
          </p:nvCxnSpPr>
          <p:spPr>
            <a:xfrm flipH="1" rot="-5400000">
              <a:off x="6479090" y="3620081"/>
              <a:ext cx="571800" cy="845400"/>
            </a:xfrm>
            <a:prstGeom prst="bentConnector3">
              <a:avLst>
                <a:gd fmla="val 50002" name="adj1"/>
              </a:avLst>
            </a:prstGeom>
            <a:noFill/>
            <a:ln cap="flat" cmpd="sng" w="19050">
              <a:solidFill>
                <a:schemeClr val="lt2"/>
              </a:solidFill>
              <a:prstDash val="solid"/>
              <a:round/>
              <a:headEnd len="sm" w="sm" type="none"/>
              <a:tailEnd len="sm" w="sm" type="none"/>
            </a:ln>
          </p:spPr>
        </p:cxnSp>
        <p:cxnSp>
          <p:nvCxnSpPr>
            <p:cNvPr id="1185" name="Google Shape;1185;p47"/>
            <p:cNvCxnSpPr>
              <a:stCxn id="1178" idx="0"/>
              <a:endCxn id="1174" idx="2"/>
            </p:cNvCxnSpPr>
            <p:nvPr/>
          </p:nvCxnSpPr>
          <p:spPr>
            <a:xfrm rot="-5400000">
              <a:off x="5633700" y="3620251"/>
              <a:ext cx="571800" cy="845100"/>
            </a:xfrm>
            <a:prstGeom prst="bentConnector3">
              <a:avLst>
                <a:gd fmla="val 50002" name="adj1"/>
              </a:avLst>
            </a:prstGeom>
            <a:noFill/>
            <a:ln cap="flat" cmpd="sng" w="19050">
              <a:solidFill>
                <a:schemeClr val="lt2"/>
              </a:solidFill>
              <a:prstDash val="solid"/>
              <a:round/>
              <a:headEnd len="sm" w="sm" type="none"/>
              <a:tailEnd len="sm" w="sm" type="none"/>
            </a:ln>
          </p:spPr>
        </p:cxnSp>
      </p:grpSp>
      <p:grpSp>
        <p:nvGrpSpPr>
          <p:cNvPr id="1186" name="Google Shape;1186;p47"/>
          <p:cNvGrpSpPr/>
          <p:nvPr/>
        </p:nvGrpSpPr>
        <p:grpSpPr>
          <a:xfrm>
            <a:off x="722344" y="537474"/>
            <a:ext cx="2507605" cy="206262"/>
            <a:chOff x="725394" y="969857"/>
            <a:chExt cx="2507605" cy="206262"/>
          </a:xfrm>
        </p:grpSpPr>
        <p:grpSp>
          <p:nvGrpSpPr>
            <p:cNvPr id="1187" name="Google Shape;1187;p47"/>
            <p:cNvGrpSpPr/>
            <p:nvPr/>
          </p:nvGrpSpPr>
          <p:grpSpPr>
            <a:xfrm>
              <a:off x="725394" y="969857"/>
              <a:ext cx="609022" cy="123212"/>
              <a:chOff x="881025" y="2800065"/>
              <a:chExt cx="2009975" cy="412910"/>
            </a:xfrm>
          </p:grpSpPr>
          <p:sp>
            <p:nvSpPr>
              <p:cNvPr id="1188" name="Google Shape;1188;p47"/>
              <p:cNvSpPr/>
              <p:nvPr/>
            </p:nvSpPr>
            <p:spPr>
              <a:xfrm>
                <a:off x="932600" y="3079475"/>
                <a:ext cx="1958400" cy="1335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47"/>
              <p:cNvGrpSpPr/>
              <p:nvPr/>
            </p:nvGrpSpPr>
            <p:grpSpPr>
              <a:xfrm>
                <a:off x="881025" y="2800065"/>
                <a:ext cx="92400" cy="346200"/>
                <a:chOff x="845575" y="2563700"/>
                <a:chExt cx="92400" cy="346200"/>
              </a:xfrm>
            </p:grpSpPr>
            <p:cxnSp>
              <p:nvCxnSpPr>
                <p:cNvPr id="1190" name="Google Shape;1190;p47"/>
                <p:cNvCxnSpPr>
                  <a:stCxn id="1191" idx="4"/>
                  <a:endCxn id="1188" idx="1"/>
                </p:cNvCxnSpPr>
                <p:nvPr/>
              </p:nvCxnSpPr>
              <p:spPr>
                <a:xfrm>
                  <a:off x="891775" y="2656100"/>
                  <a:ext cx="5400" cy="253800"/>
                </a:xfrm>
                <a:prstGeom prst="straightConnector1">
                  <a:avLst/>
                </a:prstGeom>
                <a:noFill/>
                <a:ln cap="flat" cmpd="sng" w="19050">
                  <a:solidFill>
                    <a:schemeClr val="lt1"/>
                  </a:solidFill>
                  <a:prstDash val="solid"/>
                  <a:round/>
                  <a:headEnd len="sm" w="sm" type="none"/>
                  <a:tailEnd len="sm" w="sm" type="none"/>
                </a:ln>
              </p:spPr>
            </p:cxnSp>
            <p:sp>
              <p:nvSpPr>
                <p:cNvPr id="1191" name="Google Shape;1191;p47"/>
                <p:cNvSpPr/>
                <p:nvPr/>
              </p:nvSpPr>
              <p:spPr>
                <a:xfrm>
                  <a:off x="845575" y="2563700"/>
                  <a:ext cx="92400" cy="92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2" name="Google Shape;1192;p47"/>
            <p:cNvGrpSpPr/>
            <p:nvPr/>
          </p:nvGrpSpPr>
          <p:grpSpPr>
            <a:xfrm>
              <a:off x="1321712" y="1053233"/>
              <a:ext cx="606085" cy="122886"/>
              <a:chOff x="2849073" y="3079475"/>
              <a:chExt cx="2000279" cy="411817"/>
            </a:xfrm>
          </p:grpSpPr>
          <p:sp>
            <p:nvSpPr>
              <p:cNvPr id="1193" name="Google Shape;1193;p47"/>
              <p:cNvSpPr/>
              <p:nvPr/>
            </p:nvSpPr>
            <p:spPr>
              <a:xfrm>
                <a:off x="2890952" y="3079475"/>
                <a:ext cx="1958400" cy="1335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47"/>
              <p:cNvGrpSpPr/>
              <p:nvPr/>
            </p:nvGrpSpPr>
            <p:grpSpPr>
              <a:xfrm rot="10800000">
                <a:off x="2849073" y="3146292"/>
                <a:ext cx="92400" cy="345000"/>
                <a:chOff x="2070100" y="2563700"/>
                <a:chExt cx="92400" cy="345000"/>
              </a:xfrm>
            </p:grpSpPr>
            <p:cxnSp>
              <p:nvCxnSpPr>
                <p:cNvPr id="1195" name="Google Shape;1195;p47"/>
                <p:cNvCxnSpPr>
                  <a:stCxn id="1196" idx="4"/>
                  <a:endCxn id="1193" idx="1"/>
                </p:cNvCxnSpPr>
                <p:nvPr/>
              </p:nvCxnSpPr>
              <p:spPr>
                <a:xfrm>
                  <a:off x="2116300" y="2656100"/>
                  <a:ext cx="4200" cy="252600"/>
                </a:xfrm>
                <a:prstGeom prst="straightConnector1">
                  <a:avLst/>
                </a:prstGeom>
                <a:noFill/>
                <a:ln cap="flat" cmpd="sng" w="19050">
                  <a:solidFill>
                    <a:schemeClr val="dk2"/>
                  </a:solidFill>
                  <a:prstDash val="solid"/>
                  <a:round/>
                  <a:headEnd len="sm" w="sm" type="none"/>
                  <a:tailEnd len="sm" w="sm" type="none"/>
                </a:ln>
              </p:spPr>
            </p:cxnSp>
            <p:sp>
              <p:nvSpPr>
                <p:cNvPr id="1196" name="Google Shape;1196;p47"/>
                <p:cNvSpPr/>
                <p:nvPr/>
              </p:nvSpPr>
              <p:spPr>
                <a:xfrm>
                  <a:off x="2070100" y="2563700"/>
                  <a:ext cx="92400" cy="924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7" name="Google Shape;1197;p47"/>
            <p:cNvGrpSpPr/>
            <p:nvPr/>
          </p:nvGrpSpPr>
          <p:grpSpPr>
            <a:xfrm>
              <a:off x="1915363" y="969857"/>
              <a:ext cx="605814" cy="123212"/>
              <a:chOff x="4808316" y="2800065"/>
              <a:chExt cx="1999386" cy="412910"/>
            </a:xfrm>
          </p:grpSpPr>
          <p:sp>
            <p:nvSpPr>
              <p:cNvPr id="1198" name="Google Shape;1198;p47"/>
              <p:cNvSpPr/>
              <p:nvPr/>
            </p:nvSpPr>
            <p:spPr>
              <a:xfrm>
                <a:off x="4849302" y="3079475"/>
                <a:ext cx="1958400" cy="1335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47"/>
              <p:cNvGrpSpPr/>
              <p:nvPr/>
            </p:nvGrpSpPr>
            <p:grpSpPr>
              <a:xfrm>
                <a:off x="4808316" y="2800065"/>
                <a:ext cx="92400" cy="346200"/>
                <a:chOff x="845575" y="2563700"/>
                <a:chExt cx="92400" cy="346200"/>
              </a:xfrm>
            </p:grpSpPr>
            <p:cxnSp>
              <p:nvCxnSpPr>
                <p:cNvPr id="1200" name="Google Shape;1200;p47"/>
                <p:cNvCxnSpPr>
                  <a:stCxn id="1201" idx="4"/>
                  <a:endCxn id="1193" idx="3"/>
                </p:cNvCxnSpPr>
                <p:nvPr/>
              </p:nvCxnSpPr>
              <p:spPr>
                <a:xfrm flipH="1">
                  <a:off x="886675" y="2656100"/>
                  <a:ext cx="5100" cy="253800"/>
                </a:xfrm>
                <a:prstGeom prst="straightConnector1">
                  <a:avLst/>
                </a:prstGeom>
                <a:noFill/>
                <a:ln cap="flat" cmpd="sng" w="19050">
                  <a:solidFill>
                    <a:schemeClr val="lt2"/>
                  </a:solidFill>
                  <a:prstDash val="solid"/>
                  <a:round/>
                  <a:headEnd len="sm" w="sm" type="none"/>
                  <a:tailEnd len="sm" w="sm" type="none"/>
                </a:ln>
              </p:spPr>
            </p:cxnSp>
            <p:sp>
              <p:nvSpPr>
                <p:cNvPr id="1201" name="Google Shape;1201;p47"/>
                <p:cNvSpPr/>
                <p:nvPr/>
              </p:nvSpPr>
              <p:spPr>
                <a:xfrm>
                  <a:off x="845575" y="2563700"/>
                  <a:ext cx="92400" cy="924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47"/>
            <p:cNvGrpSpPr/>
            <p:nvPr/>
          </p:nvGrpSpPr>
          <p:grpSpPr>
            <a:xfrm>
              <a:off x="2506734" y="1053233"/>
              <a:ext cx="726265" cy="122886"/>
              <a:chOff x="6760035" y="3079475"/>
              <a:chExt cx="2396914" cy="411817"/>
            </a:xfrm>
          </p:grpSpPr>
          <p:sp>
            <p:nvSpPr>
              <p:cNvPr id="1203" name="Google Shape;1203;p47"/>
              <p:cNvSpPr/>
              <p:nvPr/>
            </p:nvSpPr>
            <p:spPr>
              <a:xfrm>
                <a:off x="6807650" y="3079475"/>
                <a:ext cx="2349300" cy="133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47"/>
              <p:cNvGrpSpPr/>
              <p:nvPr/>
            </p:nvGrpSpPr>
            <p:grpSpPr>
              <a:xfrm rot="10800000">
                <a:off x="6760035" y="3146292"/>
                <a:ext cx="92400" cy="345000"/>
                <a:chOff x="2070100" y="2563700"/>
                <a:chExt cx="92400" cy="345000"/>
              </a:xfrm>
            </p:grpSpPr>
            <p:cxnSp>
              <p:nvCxnSpPr>
                <p:cNvPr id="1205" name="Google Shape;1205;p47"/>
                <p:cNvCxnSpPr>
                  <a:stCxn id="1206" idx="4"/>
                  <a:endCxn id="1203" idx="1"/>
                </p:cNvCxnSpPr>
                <p:nvPr/>
              </p:nvCxnSpPr>
              <p:spPr>
                <a:xfrm flipH="1">
                  <a:off x="2114800" y="2656100"/>
                  <a:ext cx="1500" cy="252600"/>
                </a:xfrm>
                <a:prstGeom prst="straightConnector1">
                  <a:avLst/>
                </a:prstGeom>
                <a:noFill/>
                <a:ln cap="flat" cmpd="sng" w="19050">
                  <a:solidFill>
                    <a:schemeClr val="accent1"/>
                  </a:solidFill>
                  <a:prstDash val="solid"/>
                  <a:round/>
                  <a:headEnd len="sm" w="sm" type="none"/>
                  <a:tailEnd len="sm" w="sm" type="none"/>
                </a:ln>
              </p:spPr>
            </p:cxnSp>
            <p:sp>
              <p:nvSpPr>
                <p:cNvPr id="1206" name="Google Shape;1206;p47"/>
                <p:cNvSpPr/>
                <p:nvPr/>
              </p:nvSpPr>
              <p:spPr>
                <a:xfrm>
                  <a:off x="2070100" y="2563700"/>
                  <a:ext cx="92400" cy="924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07" name="Google Shape;1207;p47"/>
          <p:cNvGrpSpPr/>
          <p:nvPr/>
        </p:nvGrpSpPr>
        <p:grpSpPr>
          <a:xfrm>
            <a:off x="721175" y="1053226"/>
            <a:ext cx="1086848" cy="754219"/>
            <a:chOff x="724225" y="1019530"/>
            <a:chExt cx="1086848" cy="754219"/>
          </a:xfrm>
        </p:grpSpPr>
        <p:sp>
          <p:nvSpPr>
            <p:cNvPr id="1208" name="Google Shape;1208;p47"/>
            <p:cNvSpPr/>
            <p:nvPr/>
          </p:nvSpPr>
          <p:spPr>
            <a:xfrm>
              <a:off x="1733973" y="1019530"/>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9" name="Google Shape;1209;p47"/>
            <p:cNvSpPr/>
            <p:nvPr/>
          </p:nvSpPr>
          <p:spPr>
            <a:xfrm>
              <a:off x="1733973" y="121179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0" name="Google Shape;1210;p47"/>
            <p:cNvSpPr/>
            <p:nvPr/>
          </p:nvSpPr>
          <p:spPr>
            <a:xfrm>
              <a:off x="1733973" y="147094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1" name="Google Shape;1211;p47"/>
            <p:cNvSpPr/>
            <p:nvPr/>
          </p:nvSpPr>
          <p:spPr>
            <a:xfrm>
              <a:off x="1733973" y="169664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2" name="Google Shape;1212;p47"/>
            <p:cNvSpPr/>
            <p:nvPr/>
          </p:nvSpPr>
          <p:spPr>
            <a:xfrm>
              <a:off x="1244849" y="1571196"/>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3" name="Google Shape;1213;p47"/>
            <p:cNvSpPr/>
            <p:nvPr/>
          </p:nvSpPr>
          <p:spPr>
            <a:xfrm>
              <a:off x="1244850" y="1103061"/>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4" name="Google Shape;1214;p47"/>
            <p:cNvSpPr/>
            <p:nvPr/>
          </p:nvSpPr>
          <p:spPr>
            <a:xfrm>
              <a:off x="724225" y="1328956"/>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5" name="Google Shape;1215;p47"/>
            <p:cNvSpPr/>
            <p:nvPr/>
          </p:nvSpPr>
          <p:spPr>
            <a:xfrm rot="5400000">
              <a:off x="1663025" y="1039030"/>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6" name="Google Shape;1216;p47"/>
            <p:cNvSpPr/>
            <p:nvPr/>
          </p:nvSpPr>
          <p:spPr>
            <a:xfrm rot="5400000">
              <a:off x="1663025" y="1231291"/>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7" name="Google Shape;1217;p47"/>
            <p:cNvSpPr/>
            <p:nvPr/>
          </p:nvSpPr>
          <p:spPr>
            <a:xfrm rot="5400000">
              <a:off x="1663025" y="1490453"/>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8" name="Google Shape;1218;p47"/>
            <p:cNvSpPr/>
            <p:nvPr/>
          </p:nvSpPr>
          <p:spPr>
            <a:xfrm rot="5400000">
              <a:off x="1663025" y="1716149"/>
              <a:ext cx="44100" cy="381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19" name="Google Shape;1219;p47"/>
            <p:cNvCxnSpPr>
              <a:stCxn id="1214" idx="6"/>
              <a:endCxn id="1220" idx="3"/>
            </p:cNvCxnSpPr>
            <p:nvPr/>
          </p:nvCxnSpPr>
          <p:spPr>
            <a:xfrm flipH="1" rot="10800000">
              <a:off x="858025" y="1154356"/>
              <a:ext cx="318000" cy="241500"/>
            </a:xfrm>
            <a:prstGeom prst="curvedConnector3">
              <a:avLst>
                <a:gd fmla="val 49976" name="adj1"/>
              </a:avLst>
            </a:prstGeom>
            <a:noFill/>
            <a:ln cap="flat" cmpd="sng" w="19050">
              <a:solidFill>
                <a:schemeClr val="dk2"/>
              </a:solidFill>
              <a:prstDash val="solid"/>
              <a:round/>
              <a:headEnd len="med" w="med" type="none"/>
              <a:tailEnd len="med" w="med" type="none"/>
            </a:ln>
          </p:spPr>
        </p:cxnSp>
        <p:cxnSp>
          <p:nvCxnSpPr>
            <p:cNvPr id="1221" name="Google Shape;1221;p47"/>
            <p:cNvCxnSpPr>
              <a:stCxn id="1214" idx="6"/>
              <a:endCxn id="1222" idx="3"/>
            </p:cNvCxnSpPr>
            <p:nvPr/>
          </p:nvCxnSpPr>
          <p:spPr>
            <a:xfrm>
              <a:off x="858025" y="1395856"/>
              <a:ext cx="318000" cy="226500"/>
            </a:xfrm>
            <a:prstGeom prst="curvedConnector3">
              <a:avLst>
                <a:gd fmla="val 49976" name="adj1"/>
              </a:avLst>
            </a:prstGeom>
            <a:noFill/>
            <a:ln cap="flat" cmpd="sng" w="19050">
              <a:solidFill>
                <a:schemeClr val="dk2"/>
              </a:solidFill>
              <a:prstDash val="solid"/>
              <a:round/>
              <a:headEnd len="med" w="med" type="none"/>
              <a:tailEnd len="med" w="med" type="none"/>
            </a:ln>
          </p:spPr>
        </p:cxnSp>
        <p:sp>
          <p:nvSpPr>
            <p:cNvPr id="1222" name="Google Shape;1222;p47"/>
            <p:cNvSpPr/>
            <p:nvPr/>
          </p:nvSpPr>
          <p:spPr>
            <a:xfrm rot="5400000">
              <a:off x="1172875" y="1603296"/>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0" name="Google Shape;1220;p47"/>
            <p:cNvSpPr/>
            <p:nvPr/>
          </p:nvSpPr>
          <p:spPr>
            <a:xfrm rot="5400000">
              <a:off x="1172875" y="1135162"/>
              <a:ext cx="44100" cy="381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23" name="Google Shape;1223;p47"/>
            <p:cNvCxnSpPr>
              <a:stCxn id="1213" idx="6"/>
              <a:endCxn id="1215" idx="3"/>
            </p:cNvCxnSpPr>
            <p:nvPr/>
          </p:nvCxnSpPr>
          <p:spPr>
            <a:xfrm flipH="1" rot="10800000">
              <a:off x="1347150" y="1058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224" name="Google Shape;1224;p47"/>
            <p:cNvCxnSpPr>
              <a:stCxn id="1213" idx="6"/>
              <a:endCxn id="1216" idx="3"/>
            </p:cNvCxnSpPr>
            <p:nvPr/>
          </p:nvCxnSpPr>
          <p:spPr>
            <a:xfrm>
              <a:off x="1347150" y="1154211"/>
              <a:ext cx="318900" cy="960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225" name="Google Shape;1225;p47"/>
            <p:cNvCxnSpPr>
              <a:stCxn id="1212" idx="6"/>
              <a:endCxn id="1217" idx="3"/>
            </p:cNvCxnSpPr>
            <p:nvPr/>
          </p:nvCxnSpPr>
          <p:spPr>
            <a:xfrm flipH="1" rot="10800000">
              <a:off x="1347149" y="15095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cxnSp>
          <p:nvCxnSpPr>
            <p:cNvPr id="1226" name="Google Shape;1226;p47"/>
            <p:cNvCxnSpPr>
              <a:stCxn id="1212" idx="6"/>
              <a:endCxn id="1218" idx="3"/>
            </p:cNvCxnSpPr>
            <p:nvPr/>
          </p:nvCxnSpPr>
          <p:spPr>
            <a:xfrm>
              <a:off x="1347149" y="1622346"/>
              <a:ext cx="318900" cy="112800"/>
            </a:xfrm>
            <a:prstGeom prst="curvedConnector3">
              <a:avLst>
                <a:gd fmla="val 49996" name="adj1"/>
              </a:avLst>
            </a:prstGeom>
            <a:noFill/>
            <a:ln cap="flat" cmpd="sng" w="19050">
              <a:solidFill>
                <a:schemeClr val="lt2"/>
              </a:solidFill>
              <a:prstDash val="solid"/>
              <a:round/>
              <a:headEnd len="med" w="med" type="none"/>
              <a:tailEnd len="med" w="med" type="none"/>
            </a:ln>
          </p:spPr>
        </p:cxnSp>
      </p:grpSp>
      <p:grpSp>
        <p:nvGrpSpPr>
          <p:cNvPr id="1227" name="Google Shape;1227;p47"/>
          <p:cNvGrpSpPr/>
          <p:nvPr/>
        </p:nvGrpSpPr>
        <p:grpSpPr>
          <a:xfrm>
            <a:off x="2140050" y="1054267"/>
            <a:ext cx="1086848" cy="752138"/>
            <a:chOff x="2143100" y="1328013"/>
            <a:chExt cx="1086848" cy="752138"/>
          </a:xfrm>
        </p:grpSpPr>
        <p:sp>
          <p:nvSpPr>
            <p:cNvPr id="1228" name="Google Shape;1228;p47"/>
            <p:cNvSpPr/>
            <p:nvPr/>
          </p:nvSpPr>
          <p:spPr>
            <a:xfrm>
              <a:off x="3152848" y="1340613"/>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9" name="Google Shape;1229;p47"/>
            <p:cNvSpPr/>
            <p:nvPr/>
          </p:nvSpPr>
          <p:spPr>
            <a:xfrm>
              <a:off x="3152848" y="1557221"/>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0" name="Google Shape;1230;p47"/>
            <p:cNvSpPr/>
            <p:nvPr/>
          </p:nvSpPr>
          <p:spPr>
            <a:xfrm>
              <a:off x="3152848" y="1773829"/>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1" name="Google Shape;1231;p47"/>
            <p:cNvSpPr/>
            <p:nvPr/>
          </p:nvSpPr>
          <p:spPr>
            <a:xfrm>
              <a:off x="3152848" y="1990438"/>
              <a:ext cx="77100" cy="7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2" name="Google Shape;1232;p47"/>
            <p:cNvSpPr/>
            <p:nvPr/>
          </p:nvSpPr>
          <p:spPr>
            <a:xfrm>
              <a:off x="2477249" y="1977850"/>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3" name="Google Shape;1233;p47"/>
            <p:cNvSpPr/>
            <p:nvPr/>
          </p:nvSpPr>
          <p:spPr>
            <a:xfrm>
              <a:off x="2477250" y="1328013"/>
              <a:ext cx="102300" cy="10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4" name="Google Shape;1234;p47"/>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2143100" y="1641919"/>
              <a:ext cx="133800" cy="13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36" name="Google Shape;1236;p47"/>
            <p:cNvCxnSpPr>
              <a:stCxn id="1235" idx="0"/>
              <a:endCxn id="1233" idx="2"/>
            </p:cNvCxnSpPr>
            <p:nvPr/>
          </p:nvCxnSpPr>
          <p:spPr>
            <a:xfrm rot="-5400000">
              <a:off x="2212250" y="1376869"/>
              <a:ext cx="262800" cy="267300"/>
            </a:xfrm>
            <a:prstGeom prst="bentConnector2">
              <a:avLst/>
            </a:prstGeom>
            <a:noFill/>
            <a:ln cap="flat" cmpd="sng" w="19050">
              <a:solidFill>
                <a:schemeClr val="dk2"/>
              </a:solidFill>
              <a:prstDash val="solid"/>
              <a:round/>
              <a:headEnd len="med" w="med" type="none"/>
              <a:tailEnd len="med" w="med" type="none"/>
            </a:ln>
          </p:spPr>
        </p:cxnSp>
        <p:cxnSp>
          <p:nvCxnSpPr>
            <p:cNvPr id="1237" name="Google Shape;1237;p47"/>
            <p:cNvCxnSpPr>
              <a:stCxn id="1235" idx="4"/>
              <a:endCxn id="1232" idx="2"/>
            </p:cNvCxnSpPr>
            <p:nvPr/>
          </p:nvCxnSpPr>
          <p:spPr>
            <a:xfrm flipH="1" rot="-5400000">
              <a:off x="2217050" y="1768669"/>
              <a:ext cx="253200" cy="267300"/>
            </a:xfrm>
            <a:prstGeom prst="bentConnector2">
              <a:avLst/>
            </a:prstGeom>
            <a:noFill/>
            <a:ln cap="flat" cmpd="sng" w="19050">
              <a:solidFill>
                <a:schemeClr val="dk2"/>
              </a:solidFill>
              <a:prstDash val="solid"/>
              <a:round/>
              <a:headEnd len="med" w="med" type="none"/>
              <a:tailEnd len="med" w="med" type="none"/>
            </a:ln>
          </p:spPr>
        </p:cxnSp>
        <p:cxnSp>
          <p:nvCxnSpPr>
            <p:cNvPr id="1238" name="Google Shape;1238;p47"/>
            <p:cNvCxnSpPr>
              <a:stCxn id="1232" idx="6"/>
              <a:endCxn id="1231" idx="2"/>
            </p:cNvCxnSpPr>
            <p:nvPr/>
          </p:nvCxnSpPr>
          <p:spPr>
            <a:xfrm>
              <a:off x="2579549" y="2029000"/>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239" name="Google Shape;1239;p47"/>
            <p:cNvCxnSpPr>
              <a:stCxn id="1232" idx="6"/>
              <a:endCxn id="1230" idx="2"/>
            </p:cNvCxnSpPr>
            <p:nvPr/>
          </p:nvCxnSpPr>
          <p:spPr>
            <a:xfrm flipH="1" rot="10800000">
              <a:off x="2579549" y="1812400"/>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240" name="Google Shape;1240;p47"/>
            <p:cNvCxnSpPr>
              <a:stCxn id="1233" idx="6"/>
              <a:endCxn id="1229" idx="2"/>
            </p:cNvCxnSpPr>
            <p:nvPr/>
          </p:nvCxnSpPr>
          <p:spPr>
            <a:xfrm>
              <a:off x="2579550" y="1379163"/>
              <a:ext cx="573300" cy="216600"/>
            </a:xfrm>
            <a:prstGeom prst="bentConnector3">
              <a:avLst>
                <a:gd fmla="val 50000" name="adj1"/>
              </a:avLst>
            </a:prstGeom>
            <a:noFill/>
            <a:ln cap="flat" cmpd="sng" w="19050">
              <a:solidFill>
                <a:schemeClr val="lt2"/>
              </a:solidFill>
              <a:prstDash val="solid"/>
              <a:round/>
              <a:headEnd len="med" w="med" type="none"/>
              <a:tailEnd len="med" w="med" type="none"/>
            </a:ln>
          </p:spPr>
        </p:cxnSp>
        <p:cxnSp>
          <p:nvCxnSpPr>
            <p:cNvPr id="1241" name="Google Shape;1241;p47"/>
            <p:cNvCxnSpPr>
              <a:stCxn id="1233" idx="6"/>
              <a:endCxn id="1228" idx="2"/>
            </p:cNvCxnSpPr>
            <p:nvPr/>
          </p:nvCxnSpPr>
          <p:spPr>
            <a:xfrm>
              <a:off x="2579550" y="1379163"/>
              <a:ext cx="573300" cy="600"/>
            </a:xfrm>
            <a:prstGeom prst="bentConnector3">
              <a:avLst>
                <a:gd fmla="val 50000" name="adj1"/>
              </a:avLst>
            </a:prstGeom>
            <a:noFill/>
            <a:ln cap="flat" cmpd="sng" w="19050">
              <a:solidFill>
                <a:schemeClr val="lt2"/>
              </a:solidFill>
              <a:prstDash val="solid"/>
              <a:round/>
              <a:headEnd len="med" w="med" type="none"/>
              <a:tailEnd len="med" w="med" type="none"/>
            </a:ln>
          </p:spPr>
        </p:cxnSp>
      </p:grpSp>
      <p:grpSp>
        <p:nvGrpSpPr>
          <p:cNvPr id="1242" name="Google Shape;1242;p47"/>
          <p:cNvGrpSpPr/>
          <p:nvPr/>
        </p:nvGrpSpPr>
        <p:grpSpPr>
          <a:xfrm>
            <a:off x="3448271" y="1051252"/>
            <a:ext cx="1572470" cy="758168"/>
            <a:chOff x="3406121" y="972084"/>
            <a:chExt cx="1572470" cy="758168"/>
          </a:xfrm>
        </p:grpSpPr>
        <p:grpSp>
          <p:nvGrpSpPr>
            <p:cNvPr id="1243" name="Google Shape;1243;p47"/>
            <p:cNvGrpSpPr/>
            <p:nvPr/>
          </p:nvGrpSpPr>
          <p:grpSpPr>
            <a:xfrm>
              <a:off x="3406121" y="972084"/>
              <a:ext cx="408247" cy="496945"/>
              <a:chOff x="3406121" y="1290134"/>
              <a:chExt cx="408247" cy="496945"/>
            </a:xfrm>
          </p:grpSpPr>
          <p:cxnSp>
            <p:nvCxnSpPr>
              <p:cNvPr id="1244" name="Google Shape;1244;p47"/>
              <p:cNvCxnSpPr>
                <a:stCxn id="1245" idx="6"/>
                <a:endCxn id="1246" idx="2"/>
              </p:cNvCxnSpPr>
              <p:nvPr/>
            </p:nvCxnSpPr>
            <p:spPr>
              <a:xfrm>
                <a:off x="3607721" y="1686278"/>
                <a:ext cx="185700" cy="0"/>
              </a:xfrm>
              <a:prstGeom prst="straightConnector1">
                <a:avLst/>
              </a:prstGeom>
              <a:noFill/>
              <a:ln cap="flat" cmpd="sng" w="19050">
                <a:solidFill>
                  <a:schemeClr val="lt1"/>
                </a:solidFill>
                <a:prstDash val="solid"/>
                <a:round/>
                <a:headEnd len="med" w="med" type="none"/>
                <a:tailEnd len="med" w="med" type="none"/>
              </a:ln>
            </p:spPr>
          </p:cxnSp>
          <p:cxnSp>
            <p:nvCxnSpPr>
              <p:cNvPr id="1247" name="Google Shape;1247;p47"/>
              <p:cNvCxnSpPr>
                <a:stCxn id="1245" idx="0"/>
                <a:endCxn id="1248" idx="1"/>
              </p:cNvCxnSpPr>
              <p:nvPr/>
            </p:nvCxnSpPr>
            <p:spPr>
              <a:xfrm rot="10800000">
                <a:off x="3506921" y="1343678"/>
                <a:ext cx="0" cy="241800"/>
              </a:xfrm>
              <a:prstGeom prst="straightConnector1">
                <a:avLst/>
              </a:prstGeom>
              <a:noFill/>
              <a:ln cap="flat" cmpd="sng" w="19050">
                <a:solidFill>
                  <a:schemeClr val="lt1"/>
                </a:solidFill>
                <a:prstDash val="solid"/>
                <a:round/>
                <a:headEnd len="med" w="med" type="none"/>
                <a:tailEnd len="med" w="med" type="none"/>
              </a:ln>
            </p:spPr>
          </p:cxnSp>
          <p:sp>
            <p:nvSpPr>
              <p:cNvPr id="1248" name="Google Shape;1248;p47"/>
              <p:cNvSpPr/>
              <p:nvPr/>
            </p:nvSpPr>
            <p:spPr>
              <a:xfrm>
                <a:off x="3506869" y="1290134"/>
                <a:ext cx="307500" cy="107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3406121" y="1585478"/>
                <a:ext cx="201600" cy="201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9" name="Google Shape;1249;p47"/>
            <p:cNvCxnSpPr>
              <a:stCxn id="1250" idx="1"/>
              <a:endCxn id="1251" idx="4"/>
            </p:cNvCxnSpPr>
            <p:nvPr/>
          </p:nvCxnSpPr>
          <p:spPr>
            <a:xfrm rot="10800000">
              <a:off x="4668929" y="1468927"/>
              <a:ext cx="0" cy="191400"/>
            </a:xfrm>
            <a:prstGeom prst="straightConnector1">
              <a:avLst/>
            </a:prstGeom>
            <a:noFill/>
            <a:ln cap="flat" cmpd="sng" w="19050">
              <a:solidFill>
                <a:schemeClr val="accent1"/>
              </a:solidFill>
              <a:prstDash val="solid"/>
              <a:round/>
              <a:headEnd len="med" w="med" type="none"/>
              <a:tailEnd len="med" w="med" type="none"/>
            </a:ln>
          </p:spPr>
        </p:cxnSp>
        <p:grpSp>
          <p:nvGrpSpPr>
            <p:cNvPr id="1252" name="Google Shape;1252;p47"/>
            <p:cNvGrpSpPr/>
            <p:nvPr/>
          </p:nvGrpSpPr>
          <p:grpSpPr>
            <a:xfrm>
              <a:off x="3793478" y="1267428"/>
              <a:ext cx="408275" cy="462823"/>
              <a:chOff x="3793478" y="1585478"/>
              <a:chExt cx="408275" cy="462823"/>
            </a:xfrm>
          </p:grpSpPr>
          <p:cxnSp>
            <p:nvCxnSpPr>
              <p:cNvPr id="1253" name="Google Shape;1253;p47"/>
              <p:cNvCxnSpPr>
                <a:stCxn id="1254" idx="1"/>
                <a:endCxn id="1246" idx="4"/>
              </p:cNvCxnSpPr>
              <p:nvPr/>
            </p:nvCxnSpPr>
            <p:spPr>
              <a:xfrm rot="10800000">
                <a:off x="3894253" y="1787152"/>
                <a:ext cx="0" cy="207600"/>
              </a:xfrm>
              <a:prstGeom prst="straightConnector1">
                <a:avLst/>
              </a:prstGeom>
              <a:noFill/>
              <a:ln cap="flat" cmpd="sng" w="19050">
                <a:solidFill>
                  <a:schemeClr val="dk2"/>
                </a:solidFill>
                <a:prstDash val="solid"/>
                <a:round/>
                <a:headEnd len="med" w="med" type="none"/>
                <a:tailEnd len="med" w="med" type="none"/>
              </a:ln>
            </p:spPr>
          </p:cxnSp>
          <p:sp>
            <p:nvSpPr>
              <p:cNvPr id="1254" name="Google Shape;1254;p47"/>
              <p:cNvSpPr/>
              <p:nvPr/>
            </p:nvSpPr>
            <p:spPr>
              <a:xfrm>
                <a:off x="3894253" y="1941202"/>
                <a:ext cx="307500" cy="107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3793478" y="1585478"/>
                <a:ext cx="201600" cy="20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5" name="Google Shape;1255;p47"/>
              <p:cNvCxnSpPr>
                <a:stCxn id="1246" idx="6"/>
                <a:endCxn id="1256" idx="2"/>
              </p:cNvCxnSpPr>
              <p:nvPr/>
            </p:nvCxnSpPr>
            <p:spPr>
              <a:xfrm>
                <a:off x="3995078" y="1686278"/>
                <a:ext cx="185700" cy="600"/>
              </a:xfrm>
              <a:prstGeom prst="bentConnector3">
                <a:avLst>
                  <a:gd fmla="val 50015" name="adj1"/>
                </a:avLst>
              </a:prstGeom>
              <a:noFill/>
              <a:ln cap="flat" cmpd="sng" w="19050">
                <a:solidFill>
                  <a:schemeClr val="dk2"/>
                </a:solidFill>
                <a:prstDash val="solid"/>
                <a:round/>
                <a:headEnd len="med" w="med" type="none"/>
                <a:tailEnd len="med" w="med" type="none"/>
              </a:ln>
            </p:spPr>
          </p:cxnSp>
        </p:grpSp>
        <p:grpSp>
          <p:nvGrpSpPr>
            <p:cNvPr id="1257" name="Google Shape;1257;p47"/>
            <p:cNvGrpSpPr/>
            <p:nvPr/>
          </p:nvGrpSpPr>
          <p:grpSpPr>
            <a:xfrm>
              <a:off x="4180835" y="972084"/>
              <a:ext cx="408283" cy="496945"/>
              <a:chOff x="4180835" y="1290134"/>
              <a:chExt cx="408283" cy="496945"/>
            </a:xfrm>
          </p:grpSpPr>
          <p:cxnSp>
            <p:nvCxnSpPr>
              <p:cNvPr id="1258" name="Google Shape;1258;p47"/>
              <p:cNvCxnSpPr>
                <a:stCxn id="1256" idx="0"/>
                <a:endCxn id="1259" idx="1"/>
              </p:cNvCxnSpPr>
              <p:nvPr/>
            </p:nvCxnSpPr>
            <p:spPr>
              <a:xfrm rot="10800000">
                <a:off x="4281635" y="1343678"/>
                <a:ext cx="0" cy="241800"/>
              </a:xfrm>
              <a:prstGeom prst="straightConnector1">
                <a:avLst/>
              </a:prstGeom>
              <a:noFill/>
              <a:ln cap="flat" cmpd="sng" w="19050">
                <a:solidFill>
                  <a:schemeClr val="lt2"/>
                </a:solidFill>
                <a:prstDash val="solid"/>
                <a:round/>
                <a:headEnd len="med" w="med" type="none"/>
                <a:tailEnd len="med" w="med" type="none"/>
              </a:ln>
            </p:spPr>
          </p:cxnSp>
          <p:sp>
            <p:nvSpPr>
              <p:cNvPr id="1259" name="Google Shape;1259;p47"/>
              <p:cNvSpPr/>
              <p:nvPr/>
            </p:nvSpPr>
            <p:spPr>
              <a:xfrm>
                <a:off x="4281617" y="1290134"/>
                <a:ext cx="307500" cy="107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4180835" y="1585478"/>
                <a:ext cx="201600" cy="20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47"/>
              <p:cNvCxnSpPr>
                <a:stCxn id="1256" idx="6"/>
                <a:endCxn id="1251" idx="2"/>
              </p:cNvCxnSpPr>
              <p:nvPr/>
            </p:nvCxnSpPr>
            <p:spPr>
              <a:xfrm>
                <a:off x="4382435" y="1686278"/>
                <a:ext cx="185700" cy="0"/>
              </a:xfrm>
              <a:prstGeom prst="straightConnector1">
                <a:avLst/>
              </a:prstGeom>
              <a:noFill/>
              <a:ln cap="flat" cmpd="sng" w="19050">
                <a:solidFill>
                  <a:schemeClr val="lt2"/>
                </a:solidFill>
                <a:prstDash val="solid"/>
                <a:round/>
                <a:headEnd len="med" w="med" type="none"/>
                <a:tailEnd len="med" w="med" type="none"/>
              </a:ln>
            </p:spPr>
          </p:cxnSp>
        </p:grpSp>
        <p:grpSp>
          <p:nvGrpSpPr>
            <p:cNvPr id="1261" name="Google Shape;1261;p47"/>
            <p:cNvGrpSpPr/>
            <p:nvPr/>
          </p:nvGrpSpPr>
          <p:grpSpPr>
            <a:xfrm>
              <a:off x="4568191" y="1267428"/>
              <a:ext cx="410400" cy="446448"/>
              <a:chOff x="4568191" y="1585478"/>
              <a:chExt cx="410400" cy="446448"/>
            </a:xfrm>
          </p:grpSpPr>
          <p:sp>
            <p:nvSpPr>
              <p:cNvPr id="1250" name="Google Shape;1250;p47"/>
              <p:cNvSpPr/>
              <p:nvPr/>
            </p:nvSpPr>
            <p:spPr>
              <a:xfrm>
                <a:off x="4668929" y="1924827"/>
                <a:ext cx="307500" cy="107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7"/>
              <p:cNvSpPr/>
              <p:nvPr/>
            </p:nvSpPr>
            <p:spPr>
              <a:xfrm>
                <a:off x="4568191" y="1585478"/>
                <a:ext cx="201600" cy="201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2" name="Google Shape;1262;p47"/>
              <p:cNvCxnSpPr>
                <a:stCxn id="1251" idx="6"/>
              </p:cNvCxnSpPr>
              <p:nvPr/>
            </p:nvCxnSpPr>
            <p:spPr>
              <a:xfrm>
                <a:off x="4769791" y="1686278"/>
                <a:ext cx="208800" cy="0"/>
              </a:xfrm>
              <a:prstGeom prst="straightConnector1">
                <a:avLst/>
              </a:prstGeom>
              <a:noFill/>
              <a:ln cap="flat" cmpd="sng" w="19050">
                <a:solidFill>
                  <a:schemeClr val="accent1"/>
                </a:solidFill>
                <a:prstDash val="solid"/>
                <a:round/>
                <a:headEnd len="med" w="med" type="none"/>
                <a:tailEnd len="med" w="med" type="triangle"/>
              </a:ln>
            </p:spPr>
          </p:cxnSp>
        </p:grpSp>
      </p:grpSp>
      <p:grpSp>
        <p:nvGrpSpPr>
          <p:cNvPr id="1263" name="Google Shape;1263;p47"/>
          <p:cNvGrpSpPr/>
          <p:nvPr/>
        </p:nvGrpSpPr>
        <p:grpSpPr>
          <a:xfrm>
            <a:off x="6848925" y="563127"/>
            <a:ext cx="1581844" cy="380835"/>
            <a:chOff x="6848925" y="1387771"/>
            <a:chExt cx="1581844" cy="380835"/>
          </a:xfrm>
        </p:grpSpPr>
        <p:sp>
          <p:nvSpPr>
            <p:cNvPr id="1264" name="Google Shape;1264;p47"/>
            <p:cNvSpPr/>
            <p:nvPr/>
          </p:nvSpPr>
          <p:spPr>
            <a:xfrm>
              <a:off x="6848925" y="1387771"/>
              <a:ext cx="267600" cy="231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5" name="Google Shape;1265;p47"/>
            <p:cNvSpPr/>
            <p:nvPr/>
          </p:nvSpPr>
          <p:spPr>
            <a:xfrm>
              <a:off x="7177486" y="1536707"/>
              <a:ext cx="267600" cy="231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66" name="Google Shape;1266;p47"/>
            <p:cNvCxnSpPr>
              <a:stCxn id="1264" idx="0"/>
              <a:endCxn id="1265" idx="3"/>
            </p:cNvCxnSpPr>
            <p:nvPr/>
          </p:nvCxnSpPr>
          <p:spPr>
            <a:xfrm>
              <a:off x="7116525" y="1503721"/>
              <a:ext cx="60900" cy="148800"/>
            </a:xfrm>
            <a:prstGeom prst="bentConnector3">
              <a:avLst>
                <a:gd fmla="val 50050" name="adj1"/>
              </a:avLst>
            </a:prstGeom>
            <a:noFill/>
            <a:ln cap="flat" cmpd="sng" w="19050">
              <a:solidFill>
                <a:schemeClr val="lt1"/>
              </a:solidFill>
              <a:prstDash val="solid"/>
              <a:round/>
              <a:headEnd len="med" w="med" type="none"/>
              <a:tailEnd len="med" w="med" type="none"/>
            </a:ln>
          </p:spPr>
        </p:cxnSp>
        <p:sp>
          <p:nvSpPr>
            <p:cNvPr id="1267" name="Google Shape;1267;p47"/>
            <p:cNvSpPr/>
            <p:nvPr/>
          </p:nvSpPr>
          <p:spPr>
            <a:xfrm>
              <a:off x="7506047" y="1387771"/>
              <a:ext cx="267600" cy="231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8" name="Google Shape;1268;p47"/>
            <p:cNvSpPr/>
            <p:nvPr/>
          </p:nvSpPr>
          <p:spPr>
            <a:xfrm>
              <a:off x="8163169" y="1387771"/>
              <a:ext cx="267600" cy="231900"/>
            </a:xfrm>
            <a:prstGeom prst="hexagon">
              <a:avLst>
                <a:gd fmla="val 25000" name="adj"/>
                <a:gd fmla="val 115470" name="vf"/>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9" name="Google Shape;1269;p47"/>
            <p:cNvSpPr/>
            <p:nvPr/>
          </p:nvSpPr>
          <p:spPr>
            <a:xfrm>
              <a:off x="7834608" y="1536707"/>
              <a:ext cx="267600" cy="231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70" name="Google Shape;1270;p47"/>
            <p:cNvCxnSpPr>
              <a:stCxn id="1265" idx="0"/>
              <a:endCxn id="1267" idx="3"/>
            </p:cNvCxnSpPr>
            <p:nvPr/>
          </p:nvCxnSpPr>
          <p:spPr>
            <a:xfrm flipH="1" rot="10800000">
              <a:off x="7445086" y="1503857"/>
              <a:ext cx="60900" cy="148800"/>
            </a:xfrm>
            <a:prstGeom prst="bentConnector3">
              <a:avLst>
                <a:gd fmla="val 50050" name="adj1"/>
              </a:avLst>
            </a:prstGeom>
            <a:noFill/>
            <a:ln cap="flat" cmpd="sng" w="19050">
              <a:solidFill>
                <a:schemeClr val="dk2"/>
              </a:solidFill>
              <a:prstDash val="solid"/>
              <a:round/>
              <a:headEnd len="med" w="med" type="none"/>
              <a:tailEnd len="med" w="med" type="none"/>
            </a:ln>
          </p:spPr>
        </p:cxnSp>
        <p:cxnSp>
          <p:nvCxnSpPr>
            <p:cNvPr id="1271" name="Google Shape;1271;p47"/>
            <p:cNvCxnSpPr>
              <a:stCxn id="1267" idx="0"/>
              <a:endCxn id="1269" idx="3"/>
            </p:cNvCxnSpPr>
            <p:nvPr/>
          </p:nvCxnSpPr>
          <p:spPr>
            <a:xfrm>
              <a:off x="7773647" y="1503721"/>
              <a:ext cx="60900" cy="148800"/>
            </a:xfrm>
            <a:prstGeom prst="bentConnector3">
              <a:avLst>
                <a:gd fmla="val 50050" name="adj1"/>
              </a:avLst>
            </a:prstGeom>
            <a:noFill/>
            <a:ln cap="flat" cmpd="sng" w="19050">
              <a:solidFill>
                <a:schemeClr val="lt2"/>
              </a:solidFill>
              <a:prstDash val="solid"/>
              <a:round/>
              <a:headEnd len="med" w="med" type="none"/>
              <a:tailEnd len="med" w="med" type="none"/>
            </a:ln>
          </p:spPr>
        </p:cxnSp>
        <p:cxnSp>
          <p:nvCxnSpPr>
            <p:cNvPr id="1272" name="Google Shape;1272;p47"/>
            <p:cNvCxnSpPr>
              <a:stCxn id="1269" idx="0"/>
              <a:endCxn id="1268" idx="3"/>
            </p:cNvCxnSpPr>
            <p:nvPr/>
          </p:nvCxnSpPr>
          <p:spPr>
            <a:xfrm flipH="1" rot="10800000">
              <a:off x="8102208" y="1503857"/>
              <a:ext cx="60900" cy="148800"/>
            </a:xfrm>
            <a:prstGeom prst="bentConnector3">
              <a:avLst>
                <a:gd fmla="val 50050" name="adj1"/>
              </a:avLst>
            </a:prstGeom>
            <a:noFill/>
            <a:ln cap="flat" cmpd="sng" w="19050">
              <a:solidFill>
                <a:schemeClr val="accent1"/>
              </a:solidFill>
              <a:prstDash val="solid"/>
              <a:round/>
              <a:headEnd len="med" w="med" type="none"/>
              <a:tailEnd len="med" w="med" type="none"/>
            </a:ln>
          </p:spPr>
        </p:cxnSp>
      </p:grpSp>
      <p:grpSp>
        <p:nvGrpSpPr>
          <p:cNvPr id="1273" name="Google Shape;1273;p47"/>
          <p:cNvGrpSpPr/>
          <p:nvPr/>
        </p:nvGrpSpPr>
        <p:grpSpPr>
          <a:xfrm>
            <a:off x="3465691" y="2116927"/>
            <a:ext cx="1572426" cy="1468410"/>
            <a:chOff x="2219300" y="2070193"/>
            <a:chExt cx="1009000" cy="942255"/>
          </a:xfrm>
        </p:grpSpPr>
        <p:sp>
          <p:nvSpPr>
            <p:cNvPr id="1274" name="Google Shape;1274;p47"/>
            <p:cNvSpPr/>
            <p:nvPr/>
          </p:nvSpPr>
          <p:spPr>
            <a:xfrm>
              <a:off x="2476897" y="2448592"/>
              <a:ext cx="493800" cy="212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5" name="Google Shape;1275;p47"/>
            <p:cNvSpPr/>
            <p:nvPr/>
          </p:nvSpPr>
          <p:spPr>
            <a:xfrm>
              <a:off x="22193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6" name="Google Shape;1276;p47"/>
            <p:cNvSpPr/>
            <p:nvPr/>
          </p:nvSpPr>
          <p:spPr>
            <a:xfrm>
              <a:off x="260785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7" name="Google Shape;1277;p47"/>
            <p:cNvSpPr/>
            <p:nvPr/>
          </p:nvSpPr>
          <p:spPr>
            <a:xfrm>
              <a:off x="2996400" y="2070193"/>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8" name="Google Shape;1278;p47"/>
            <p:cNvSpPr/>
            <p:nvPr/>
          </p:nvSpPr>
          <p:spPr>
            <a:xfrm>
              <a:off x="22193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9" name="Google Shape;1279;p47"/>
            <p:cNvSpPr/>
            <p:nvPr/>
          </p:nvSpPr>
          <p:spPr>
            <a:xfrm>
              <a:off x="260785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0" name="Google Shape;1280;p47"/>
            <p:cNvSpPr/>
            <p:nvPr/>
          </p:nvSpPr>
          <p:spPr>
            <a:xfrm>
              <a:off x="2996400" y="2780547"/>
              <a:ext cx="231900" cy="231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81" name="Google Shape;1281;p47"/>
            <p:cNvCxnSpPr>
              <a:stCxn id="1278" idx="0"/>
              <a:endCxn id="1274" idx="2"/>
            </p:cNvCxnSpPr>
            <p:nvPr/>
          </p:nvCxnSpPr>
          <p:spPr>
            <a:xfrm rot="-5400000">
              <a:off x="24696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282" name="Google Shape;1282;p47"/>
            <p:cNvCxnSpPr>
              <a:stCxn id="1279" idx="0"/>
              <a:endCxn id="1274" idx="2"/>
            </p:cNvCxnSpPr>
            <p:nvPr/>
          </p:nvCxnSpPr>
          <p:spPr>
            <a:xfrm rot="-5400000">
              <a:off x="2664100" y="2720547"/>
              <a:ext cx="119700" cy="3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283" name="Google Shape;1283;p47"/>
            <p:cNvCxnSpPr>
              <a:stCxn id="1280" idx="0"/>
              <a:endCxn id="1274" idx="2"/>
            </p:cNvCxnSpPr>
            <p:nvPr/>
          </p:nvCxnSpPr>
          <p:spPr>
            <a:xfrm flipH="1" rot="5400000">
              <a:off x="2858250" y="2526447"/>
              <a:ext cx="119700" cy="388500"/>
            </a:xfrm>
            <a:prstGeom prst="curvedConnector3">
              <a:avLst>
                <a:gd fmla="val 49940" name="adj1"/>
              </a:avLst>
            </a:prstGeom>
            <a:noFill/>
            <a:ln cap="flat" cmpd="sng" w="19050">
              <a:solidFill>
                <a:schemeClr val="lt2"/>
              </a:solidFill>
              <a:prstDash val="solid"/>
              <a:round/>
              <a:headEnd len="med" w="med" type="none"/>
              <a:tailEnd len="med" w="med" type="none"/>
            </a:ln>
          </p:spPr>
        </p:cxnSp>
        <p:cxnSp>
          <p:nvCxnSpPr>
            <p:cNvPr id="1284" name="Google Shape;1284;p47"/>
            <p:cNvCxnSpPr>
              <a:stCxn id="1275" idx="2"/>
              <a:endCxn id="1274" idx="0"/>
            </p:cNvCxnSpPr>
            <p:nvPr/>
          </p:nvCxnSpPr>
          <p:spPr>
            <a:xfrm flipH="1" rot="-5400000">
              <a:off x="24563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1285" name="Google Shape;1285;p47"/>
            <p:cNvCxnSpPr>
              <a:stCxn id="1276" idx="2"/>
              <a:endCxn id="1274" idx="0"/>
            </p:cNvCxnSpPr>
            <p:nvPr/>
          </p:nvCxnSpPr>
          <p:spPr>
            <a:xfrm flipH="1" rot="-5400000">
              <a:off x="2650750" y="2375143"/>
              <a:ext cx="146400" cy="300"/>
            </a:xfrm>
            <a:prstGeom prst="curvedConnector3">
              <a:avLst>
                <a:gd fmla="val 50034" name="adj1"/>
              </a:avLst>
            </a:prstGeom>
            <a:noFill/>
            <a:ln cap="flat" cmpd="sng" w="19050">
              <a:solidFill>
                <a:schemeClr val="lt2"/>
              </a:solidFill>
              <a:prstDash val="solid"/>
              <a:round/>
              <a:headEnd len="med" w="med" type="none"/>
              <a:tailEnd len="med" w="med" type="none"/>
            </a:ln>
          </p:spPr>
        </p:cxnSp>
        <p:cxnSp>
          <p:nvCxnSpPr>
            <p:cNvPr id="1286" name="Google Shape;1286;p47"/>
            <p:cNvCxnSpPr>
              <a:stCxn id="1277" idx="2"/>
              <a:endCxn id="1274" idx="0"/>
            </p:cNvCxnSpPr>
            <p:nvPr/>
          </p:nvCxnSpPr>
          <p:spPr>
            <a:xfrm rot="5400000">
              <a:off x="2844900" y="2181043"/>
              <a:ext cx="146400" cy="388500"/>
            </a:xfrm>
            <a:prstGeom prst="curvedConnector3">
              <a:avLst>
                <a:gd fmla="val 50034" name="adj1"/>
              </a:avLst>
            </a:prstGeom>
            <a:noFill/>
            <a:ln cap="flat" cmpd="sng" w="19050">
              <a:solidFill>
                <a:schemeClr val="lt2"/>
              </a:solidFill>
              <a:prstDash val="solid"/>
              <a:round/>
              <a:headEnd len="med" w="med" type="none"/>
              <a:tailEnd len="med" w="med" type="none"/>
            </a:ln>
          </p:spPr>
        </p:cxnSp>
      </p:grpSp>
      <p:grpSp>
        <p:nvGrpSpPr>
          <p:cNvPr id="1287" name="Google Shape;1287;p47"/>
          <p:cNvGrpSpPr/>
          <p:nvPr/>
        </p:nvGrpSpPr>
        <p:grpSpPr>
          <a:xfrm>
            <a:off x="6833476" y="2793506"/>
            <a:ext cx="1592486" cy="250093"/>
            <a:chOff x="6833476" y="2830651"/>
            <a:chExt cx="1592486" cy="250093"/>
          </a:xfrm>
        </p:grpSpPr>
        <p:sp>
          <p:nvSpPr>
            <p:cNvPr id="1288" name="Google Shape;1288;p47"/>
            <p:cNvSpPr/>
            <p:nvPr/>
          </p:nvSpPr>
          <p:spPr>
            <a:xfrm>
              <a:off x="6833476" y="2830651"/>
              <a:ext cx="173700" cy="17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7"/>
            <p:cNvSpPr/>
            <p:nvPr/>
          </p:nvSpPr>
          <p:spPr>
            <a:xfrm>
              <a:off x="7306243" y="2906744"/>
              <a:ext cx="174000" cy="1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7"/>
            <p:cNvSpPr/>
            <p:nvPr/>
          </p:nvSpPr>
          <p:spPr>
            <a:xfrm>
              <a:off x="7779343" y="2830651"/>
              <a:ext cx="173700" cy="17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p:nvPr/>
          </p:nvSpPr>
          <p:spPr>
            <a:xfrm>
              <a:off x="8252262" y="2906851"/>
              <a:ext cx="173700" cy="17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47"/>
            <p:cNvCxnSpPr>
              <a:stCxn id="1288" idx="6"/>
              <a:endCxn id="1289" idx="2"/>
            </p:cNvCxnSpPr>
            <p:nvPr/>
          </p:nvCxnSpPr>
          <p:spPr>
            <a:xfrm>
              <a:off x="7007176" y="2917501"/>
              <a:ext cx="299100" cy="76200"/>
            </a:xfrm>
            <a:prstGeom prst="curvedConnector3">
              <a:avLst>
                <a:gd fmla="val 49994" name="adj1"/>
              </a:avLst>
            </a:prstGeom>
            <a:noFill/>
            <a:ln cap="flat" cmpd="sng" w="19050">
              <a:solidFill>
                <a:schemeClr val="lt1"/>
              </a:solidFill>
              <a:prstDash val="solid"/>
              <a:round/>
              <a:headEnd len="med" w="med" type="none"/>
              <a:tailEnd len="med" w="med" type="none"/>
            </a:ln>
          </p:spPr>
        </p:cxnSp>
        <p:cxnSp>
          <p:nvCxnSpPr>
            <p:cNvPr id="1293" name="Google Shape;1293;p47"/>
            <p:cNvCxnSpPr>
              <a:stCxn id="1289" idx="6"/>
              <a:endCxn id="1290" idx="2"/>
            </p:cNvCxnSpPr>
            <p:nvPr/>
          </p:nvCxnSpPr>
          <p:spPr>
            <a:xfrm flipH="1" rot="10800000">
              <a:off x="7480243" y="2917544"/>
              <a:ext cx="299100" cy="76200"/>
            </a:xfrm>
            <a:prstGeom prst="curvedConnector3">
              <a:avLst>
                <a:gd fmla="val 50000" name="adj1"/>
              </a:avLst>
            </a:prstGeom>
            <a:noFill/>
            <a:ln cap="flat" cmpd="sng" w="19050">
              <a:solidFill>
                <a:schemeClr val="dk2"/>
              </a:solidFill>
              <a:prstDash val="solid"/>
              <a:round/>
              <a:headEnd len="med" w="med" type="none"/>
              <a:tailEnd len="med" w="med" type="none"/>
            </a:ln>
          </p:spPr>
        </p:cxnSp>
        <p:cxnSp>
          <p:nvCxnSpPr>
            <p:cNvPr id="1294" name="Google Shape;1294;p47"/>
            <p:cNvCxnSpPr>
              <a:stCxn id="1290" idx="6"/>
              <a:endCxn id="1291" idx="2"/>
            </p:cNvCxnSpPr>
            <p:nvPr/>
          </p:nvCxnSpPr>
          <p:spPr>
            <a:xfrm>
              <a:off x="7953043" y="2917501"/>
              <a:ext cx="299100" cy="76200"/>
            </a:xfrm>
            <a:prstGeom prst="curvedConnector3">
              <a:avLst>
                <a:gd fmla="val 50020" name="adj1"/>
              </a:avLst>
            </a:prstGeom>
            <a:noFill/>
            <a:ln cap="flat" cmpd="sng" w="19050">
              <a:solidFill>
                <a:schemeClr val="lt2"/>
              </a:solidFill>
              <a:prstDash val="solid"/>
              <a:round/>
              <a:headEnd len="med" w="med" type="none"/>
              <a:tailEnd len="med" w="med" type="none"/>
            </a:ln>
          </p:spPr>
        </p:cxnSp>
      </p:grpSp>
      <p:grpSp>
        <p:nvGrpSpPr>
          <p:cNvPr id="1295" name="Google Shape;1295;p47"/>
          <p:cNvGrpSpPr/>
          <p:nvPr/>
        </p:nvGrpSpPr>
        <p:grpSpPr>
          <a:xfrm>
            <a:off x="722334" y="2116997"/>
            <a:ext cx="2507630" cy="1468266"/>
            <a:chOff x="722459" y="2026426"/>
            <a:chExt cx="2507630" cy="1468266"/>
          </a:xfrm>
        </p:grpSpPr>
        <p:sp>
          <p:nvSpPr>
            <p:cNvPr id="1296" name="Google Shape;1296;p47"/>
            <p:cNvSpPr/>
            <p:nvPr/>
          </p:nvSpPr>
          <p:spPr>
            <a:xfrm>
              <a:off x="1610539" y="2397143"/>
              <a:ext cx="726600" cy="726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97" name="Google Shape;1297;p47"/>
            <p:cNvGrpSpPr/>
            <p:nvPr/>
          </p:nvGrpSpPr>
          <p:grpSpPr>
            <a:xfrm>
              <a:off x="1729857" y="2506271"/>
              <a:ext cx="488119" cy="508407"/>
              <a:chOff x="-165066" y="3843615"/>
              <a:chExt cx="221259" cy="230455"/>
            </a:xfrm>
          </p:grpSpPr>
          <p:sp>
            <p:nvSpPr>
              <p:cNvPr id="1298" name="Google Shape;1298;p4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7"/>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7"/>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7"/>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chemeClr val="accent3"/>
              </a:solidFill>
              <a:ln cap="rnd" cmpd="sng" w="8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47"/>
            <p:cNvSpPr/>
            <p:nvPr/>
          </p:nvSpPr>
          <p:spPr>
            <a:xfrm>
              <a:off x="1233059" y="2026426"/>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19" name="Google Shape;1319;p47"/>
            <p:cNvSpPr/>
            <p:nvPr/>
          </p:nvSpPr>
          <p:spPr>
            <a:xfrm>
              <a:off x="1176682" y="3209693"/>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0" name="Google Shape;1320;p47"/>
            <p:cNvSpPr/>
            <p:nvPr/>
          </p:nvSpPr>
          <p:spPr>
            <a:xfrm>
              <a:off x="894422"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1" name="Google Shape;1321;p47"/>
            <p:cNvSpPr/>
            <p:nvPr/>
          </p:nvSpPr>
          <p:spPr>
            <a:xfrm>
              <a:off x="894422"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2" name="Google Shape;1322;p47"/>
            <p:cNvSpPr/>
            <p:nvPr/>
          </p:nvSpPr>
          <p:spPr>
            <a:xfrm>
              <a:off x="1776211" y="238478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3" name="Google Shape;1323;p47"/>
            <p:cNvSpPr/>
            <p:nvPr/>
          </p:nvSpPr>
          <p:spPr>
            <a:xfrm>
              <a:off x="1776211" y="304515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4" name="Google Shape;1324;p47"/>
            <p:cNvSpPr/>
            <p:nvPr/>
          </p:nvSpPr>
          <p:spPr>
            <a:xfrm>
              <a:off x="2080600" y="2384783"/>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5" name="Google Shape;1325;p47"/>
            <p:cNvSpPr/>
            <p:nvPr/>
          </p:nvSpPr>
          <p:spPr>
            <a:xfrm>
              <a:off x="2080600" y="3045153"/>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6" name="Google Shape;1326;p47"/>
            <p:cNvSpPr/>
            <p:nvPr/>
          </p:nvSpPr>
          <p:spPr>
            <a:xfrm>
              <a:off x="1566251"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7" name="Google Shape;1327;p47"/>
            <p:cNvSpPr/>
            <p:nvPr/>
          </p:nvSpPr>
          <p:spPr>
            <a:xfrm>
              <a:off x="2290478" y="271496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8" name="Google Shape;1328;p47"/>
            <p:cNvSpPr/>
            <p:nvPr/>
          </p:nvSpPr>
          <p:spPr>
            <a:xfrm flipH="1">
              <a:off x="2226589" y="2026426"/>
              <a:ext cx="488100" cy="285000"/>
            </a:xfrm>
            <a:prstGeom prst="roundRect">
              <a:avLst>
                <a:gd fmla="val 2974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9" name="Google Shape;1329;p47"/>
            <p:cNvSpPr/>
            <p:nvPr/>
          </p:nvSpPr>
          <p:spPr>
            <a:xfrm flipH="1">
              <a:off x="2282966" y="3209693"/>
              <a:ext cx="488100" cy="285000"/>
            </a:xfrm>
            <a:prstGeom prst="roundRect">
              <a:avLst>
                <a:gd fmla="val 2974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0" name="Google Shape;1330;p47"/>
            <p:cNvSpPr/>
            <p:nvPr/>
          </p:nvSpPr>
          <p:spPr>
            <a:xfrm flipH="1">
              <a:off x="2565227" y="2815271"/>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1" name="Google Shape;1331;p47"/>
            <p:cNvSpPr/>
            <p:nvPr/>
          </p:nvSpPr>
          <p:spPr>
            <a:xfrm flipH="1">
              <a:off x="2565227" y="2420848"/>
              <a:ext cx="488100" cy="285000"/>
            </a:xfrm>
            <a:prstGeom prst="roundRect">
              <a:avLst>
                <a:gd fmla="val 2974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32" name="Google Shape;1332;p47"/>
            <p:cNvCxnSpPr>
              <a:stCxn id="1318" idx="3"/>
              <a:endCxn id="1322" idx="0"/>
            </p:cNvCxnSpPr>
            <p:nvPr/>
          </p:nvCxnSpPr>
          <p:spPr>
            <a:xfrm>
              <a:off x="1721159" y="2168926"/>
              <a:ext cx="100500" cy="216000"/>
            </a:xfrm>
            <a:prstGeom prst="bentConnector2">
              <a:avLst/>
            </a:prstGeom>
            <a:noFill/>
            <a:ln cap="flat" cmpd="sng" w="19050">
              <a:solidFill>
                <a:schemeClr val="lt1"/>
              </a:solidFill>
              <a:prstDash val="solid"/>
              <a:round/>
              <a:headEnd len="med" w="med" type="none"/>
              <a:tailEnd len="med" w="med" type="none"/>
            </a:ln>
          </p:spPr>
        </p:cxnSp>
        <p:cxnSp>
          <p:nvCxnSpPr>
            <p:cNvPr id="1333" name="Google Shape;1333;p47"/>
            <p:cNvCxnSpPr>
              <a:stCxn id="1324" idx="0"/>
              <a:endCxn id="1328" idx="3"/>
            </p:cNvCxnSpPr>
            <p:nvPr/>
          </p:nvCxnSpPr>
          <p:spPr>
            <a:xfrm rot="-5400000">
              <a:off x="2068300" y="2226533"/>
              <a:ext cx="216000" cy="100500"/>
            </a:xfrm>
            <a:prstGeom prst="bentConnector2">
              <a:avLst/>
            </a:prstGeom>
            <a:noFill/>
            <a:ln cap="flat" cmpd="sng" w="19050">
              <a:solidFill>
                <a:schemeClr val="lt2"/>
              </a:solidFill>
              <a:prstDash val="solid"/>
              <a:round/>
              <a:headEnd len="med" w="med" type="none"/>
              <a:tailEnd len="med" w="med" type="none"/>
            </a:ln>
          </p:spPr>
        </p:cxnSp>
        <p:cxnSp>
          <p:nvCxnSpPr>
            <p:cNvPr id="1334" name="Google Shape;1334;p47"/>
            <p:cNvCxnSpPr>
              <a:stCxn id="1326" idx="2"/>
              <a:endCxn id="1321" idx="3"/>
            </p:cNvCxnSpPr>
            <p:nvPr/>
          </p:nvCxnSpPr>
          <p:spPr>
            <a:xfrm rot="10800000">
              <a:off x="1382651" y="2563318"/>
              <a:ext cx="183600" cy="1971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1335" name="Google Shape;1335;p47"/>
            <p:cNvCxnSpPr>
              <a:stCxn id="1326" idx="2"/>
              <a:endCxn id="1320" idx="3"/>
            </p:cNvCxnSpPr>
            <p:nvPr/>
          </p:nvCxnSpPr>
          <p:spPr>
            <a:xfrm flipH="1">
              <a:off x="1382651" y="2760418"/>
              <a:ext cx="183600" cy="197400"/>
            </a:xfrm>
            <a:prstGeom prst="bentConnector3">
              <a:avLst>
                <a:gd fmla="val 50035" name="adj1"/>
              </a:avLst>
            </a:prstGeom>
            <a:noFill/>
            <a:ln cap="flat" cmpd="sng" w="19050">
              <a:solidFill>
                <a:schemeClr val="dk2"/>
              </a:solidFill>
              <a:prstDash val="solid"/>
              <a:round/>
              <a:headEnd len="med" w="med" type="none"/>
              <a:tailEnd len="med" w="med" type="none"/>
            </a:ln>
          </p:spPr>
        </p:cxnSp>
        <p:cxnSp>
          <p:nvCxnSpPr>
            <p:cNvPr id="1336" name="Google Shape;1336;p47"/>
            <p:cNvCxnSpPr>
              <a:stCxn id="1323" idx="4"/>
              <a:endCxn id="1319" idx="3"/>
            </p:cNvCxnSpPr>
            <p:nvPr/>
          </p:nvCxnSpPr>
          <p:spPr>
            <a:xfrm rot="5400000">
              <a:off x="1635211" y="3165603"/>
              <a:ext cx="216000" cy="156900"/>
            </a:xfrm>
            <a:prstGeom prst="bentConnector2">
              <a:avLst/>
            </a:prstGeom>
            <a:noFill/>
            <a:ln cap="flat" cmpd="sng" w="19050">
              <a:solidFill>
                <a:schemeClr val="lt2"/>
              </a:solidFill>
              <a:prstDash val="solid"/>
              <a:round/>
              <a:headEnd len="med" w="med" type="none"/>
              <a:tailEnd len="med" w="med" type="none"/>
            </a:ln>
          </p:spPr>
        </p:cxnSp>
        <p:cxnSp>
          <p:nvCxnSpPr>
            <p:cNvPr id="1337" name="Google Shape;1337;p47"/>
            <p:cNvCxnSpPr>
              <a:stCxn id="1327" idx="6"/>
              <a:endCxn id="1331" idx="3"/>
            </p:cNvCxnSpPr>
            <p:nvPr/>
          </p:nvCxnSpPr>
          <p:spPr>
            <a:xfrm flipH="1" rot="10800000">
              <a:off x="2381378" y="2563318"/>
              <a:ext cx="183900" cy="1971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1338" name="Google Shape;1338;p47"/>
            <p:cNvCxnSpPr>
              <a:stCxn id="1327" idx="6"/>
              <a:endCxn id="1330" idx="3"/>
            </p:cNvCxnSpPr>
            <p:nvPr/>
          </p:nvCxnSpPr>
          <p:spPr>
            <a:xfrm>
              <a:off x="2381378" y="2760418"/>
              <a:ext cx="183900" cy="197400"/>
            </a:xfrm>
            <a:prstGeom prst="bentConnector3">
              <a:avLst>
                <a:gd fmla="val 49986" name="adj1"/>
              </a:avLst>
            </a:prstGeom>
            <a:noFill/>
            <a:ln cap="flat" cmpd="sng" w="19050">
              <a:solidFill>
                <a:schemeClr val="dk2"/>
              </a:solidFill>
              <a:prstDash val="solid"/>
              <a:round/>
              <a:headEnd len="med" w="med" type="none"/>
              <a:tailEnd len="med" w="med" type="none"/>
            </a:ln>
          </p:spPr>
        </p:cxnSp>
        <p:cxnSp>
          <p:nvCxnSpPr>
            <p:cNvPr id="1339" name="Google Shape;1339;p47"/>
            <p:cNvCxnSpPr>
              <a:stCxn id="1325" idx="4"/>
              <a:endCxn id="1329" idx="3"/>
            </p:cNvCxnSpPr>
            <p:nvPr/>
          </p:nvCxnSpPr>
          <p:spPr>
            <a:xfrm flipH="1" rot="-5400000">
              <a:off x="2096500" y="3165603"/>
              <a:ext cx="216000" cy="156900"/>
            </a:xfrm>
            <a:prstGeom prst="bentConnector2">
              <a:avLst/>
            </a:prstGeom>
            <a:noFill/>
            <a:ln cap="flat" cmpd="sng" w="19050">
              <a:solidFill>
                <a:schemeClr val="lt1"/>
              </a:solidFill>
              <a:prstDash val="solid"/>
              <a:round/>
              <a:headEnd len="med" w="med" type="none"/>
              <a:tailEnd len="med" w="med" type="none"/>
            </a:ln>
          </p:spPr>
        </p:cxnSp>
        <p:cxnSp>
          <p:nvCxnSpPr>
            <p:cNvPr id="1340" name="Google Shape;1340;p47"/>
            <p:cNvCxnSpPr>
              <a:stCxn id="1318" idx="1"/>
            </p:cNvCxnSpPr>
            <p:nvPr/>
          </p:nvCxnSpPr>
          <p:spPr>
            <a:xfrm rot="10800000">
              <a:off x="722459" y="2168926"/>
              <a:ext cx="510600" cy="0"/>
            </a:xfrm>
            <a:prstGeom prst="straightConnector1">
              <a:avLst/>
            </a:prstGeom>
            <a:noFill/>
            <a:ln cap="flat" cmpd="sng" w="19050">
              <a:solidFill>
                <a:schemeClr val="lt1"/>
              </a:solidFill>
              <a:prstDash val="solid"/>
              <a:round/>
              <a:headEnd len="med" w="med" type="none"/>
              <a:tailEnd len="med" w="med" type="oval"/>
            </a:ln>
          </p:spPr>
        </p:cxnSp>
        <p:cxnSp>
          <p:nvCxnSpPr>
            <p:cNvPr id="1341" name="Google Shape;1341;p47"/>
            <p:cNvCxnSpPr>
              <a:stCxn id="1321" idx="1"/>
            </p:cNvCxnSpPr>
            <p:nvPr/>
          </p:nvCxnSpPr>
          <p:spPr>
            <a:xfrm rot="10800000">
              <a:off x="722522" y="2563348"/>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1342" name="Google Shape;1342;p47"/>
            <p:cNvCxnSpPr>
              <a:stCxn id="1320" idx="1"/>
            </p:cNvCxnSpPr>
            <p:nvPr/>
          </p:nvCxnSpPr>
          <p:spPr>
            <a:xfrm rot="10800000">
              <a:off x="722522" y="2957771"/>
              <a:ext cx="171900" cy="0"/>
            </a:xfrm>
            <a:prstGeom prst="straightConnector1">
              <a:avLst/>
            </a:prstGeom>
            <a:noFill/>
            <a:ln cap="flat" cmpd="sng" w="19050">
              <a:solidFill>
                <a:schemeClr val="dk2"/>
              </a:solidFill>
              <a:prstDash val="solid"/>
              <a:round/>
              <a:headEnd len="med" w="med" type="none"/>
              <a:tailEnd len="med" w="med" type="oval"/>
            </a:ln>
          </p:spPr>
        </p:cxnSp>
        <p:cxnSp>
          <p:nvCxnSpPr>
            <p:cNvPr id="1343" name="Google Shape;1343;p47"/>
            <p:cNvCxnSpPr>
              <a:stCxn id="1319" idx="1"/>
            </p:cNvCxnSpPr>
            <p:nvPr/>
          </p:nvCxnSpPr>
          <p:spPr>
            <a:xfrm rot="10800000">
              <a:off x="722482" y="3352193"/>
              <a:ext cx="454200" cy="0"/>
            </a:xfrm>
            <a:prstGeom prst="straightConnector1">
              <a:avLst/>
            </a:prstGeom>
            <a:noFill/>
            <a:ln cap="flat" cmpd="sng" w="19050">
              <a:solidFill>
                <a:schemeClr val="lt2"/>
              </a:solidFill>
              <a:prstDash val="solid"/>
              <a:round/>
              <a:headEnd len="med" w="med" type="none"/>
              <a:tailEnd len="med" w="med" type="oval"/>
            </a:ln>
          </p:spPr>
        </p:cxnSp>
        <p:cxnSp>
          <p:nvCxnSpPr>
            <p:cNvPr id="1344" name="Google Shape;1344;p47"/>
            <p:cNvCxnSpPr>
              <a:stCxn id="1329" idx="1"/>
            </p:cNvCxnSpPr>
            <p:nvPr/>
          </p:nvCxnSpPr>
          <p:spPr>
            <a:xfrm>
              <a:off x="2771066" y="3352193"/>
              <a:ext cx="458700" cy="0"/>
            </a:xfrm>
            <a:prstGeom prst="straightConnector1">
              <a:avLst/>
            </a:prstGeom>
            <a:noFill/>
            <a:ln cap="flat" cmpd="sng" w="19050">
              <a:solidFill>
                <a:schemeClr val="lt1"/>
              </a:solidFill>
              <a:prstDash val="solid"/>
              <a:round/>
              <a:headEnd len="med" w="med" type="none"/>
              <a:tailEnd len="med" w="med" type="oval"/>
            </a:ln>
          </p:spPr>
        </p:cxnSp>
        <p:cxnSp>
          <p:nvCxnSpPr>
            <p:cNvPr id="1345" name="Google Shape;1345;p47"/>
            <p:cNvCxnSpPr>
              <a:stCxn id="1330" idx="1"/>
            </p:cNvCxnSpPr>
            <p:nvPr/>
          </p:nvCxnSpPr>
          <p:spPr>
            <a:xfrm>
              <a:off x="3053327" y="2957771"/>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1346" name="Google Shape;1346;p47"/>
            <p:cNvCxnSpPr>
              <a:stCxn id="1331" idx="1"/>
            </p:cNvCxnSpPr>
            <p:nvPr/>
          </p:nvCxnSpPr>
          <p:spPr>
            <a:xfrm>
              <a:off x="3053327" y="2563348"/>
              <a:ext cx="176400" cy="0"/>
            </a:xfrm>
            <a:prstGeom prst="straightConnector1">
              <a:avLst/>
            </a:prstGeom>
            <a:noFill/>
            <a:ln cap="flat" cmpd="sng" w="19050">
              <a:solidFill>
                <a:schemeClr val="dk2"/>
              </a:solidFill>
              <a:prstDash val="solid"/>
              <a:round/>
              <a:headEnd len="med" w="med" type="none"/>
              <a:tailEnd len="med" w="med" type="oval"/>
            </a:ln>
          </p:spPr>
        </p:cxnSp>
        <p:cxnSp>
          <p:nvCxnSpPr>
            <p:cNvPr id="1347" name="Google Shape;1347;p47"/>
            <p:cNvCxnSpPr>
              <a:stCxn id="1328" idx="1"/>
            </p:cNvCxnSpPr>
            <p:nvPr/>
          </p:nvCxnSpPr>
          <p:spPr>
            <a:xfrm>
              <a:off x="2714689" y="2168926"/>
              <a:ext cx="515400" cy="0"/>
            </a:xfrm>
            <a:prstGeom prst="straightConnector1">
              <a:avLst/>
            </a:prstGeom>
            <a:noFill/>
            <a:ln cap="flat" cmpd="sng" w="19050">
              <a:solidFill>
                <a:schemeClr val="lt2"/>
              </a:solidFill>
              <a:prstDash val="solid"/>
              <a:round/>
              <a:headEnd len="med" w="med" type="none"/>
              <a:tailEnd len="med" w="med" type="oval"/>
            </a:ln>
          </p:spPr>
        </p:cxnSp>
      </p:grpSp>
      <p:grpSp>
        <p:nvGrpSpPr>
          <p:cNvPr id="1348" name="Google Shape;1348;p47"/>
          <p:cNvGrpSpPr/>
          <p:nvPr/>
        </p:nvGrpSpPr>
        <p:grpSpPr>
          <a:xfrm>
            <a:off x="6833413" y="3291630"/>
            <a:ext cx="1592347" cy="1317003"/>
            <a:chOff x="6833413" y="3291630"/>
            <a:chExt cx="1592347" cy="1317003"/>
          </a:xfrm>
        </p:grpSpPr>
        <p:cxnSp>
          <p:nvCxnSpPr>
            <p:cNvPr id="1349" name="Google Shape;1349;p47"/>
            <p:cNvCxnSpPr>
              <a:stCxn id="1350" idx="4"/>
              <a:endCxn id="1351" idx="4"/>
            </p:cNvCxnSpPr>
            <p:nvPr/>
          </p:nvCxnSpPr>
          <p:spPr>
            <a:xfrm>
              <a:off x="7931660" y="3495899"/>
              <a:ext cx="374400" cy="207900"/>
            </a:xfrm>
            <a:prstGeom prst="bentConnector2">
              <a:avLst/>
            </a:prstGeom>
            <a:noFill/>
            <a:ln cap="flat" cmpd="sng" w="19050">
              <a:solidFill>
                <a:schemeClr val="lt1"/>
              </a:solidFill>
              <a:prstDash val="solid"/>
              <a:round/>
              <a:headEnd len="med" w="med" type="none"/>
              <a:tailEnd len="med" w="med" type="none"/>
            </a:ln>
          </p:spPr>
        </p:cxnSp>
        <p:cxnSp>
          <p:nvCxnSpPr>
            <p:cNvPr id="1352" name="Google Shape;1352;p47"/>
            <p:cNvCxnSpPr>
              <a:stCxn id="1351" idx="2"/>
              <a:endCxn id="1353" idx="5"/>
            </p:cNvCxnSpPr>
            <p:nvPr/>
          </p:nvCxnSpPr>
          <p:spPr>
            <a:xfrm rot="5400000">
              <a:off x="7803740" y="3490277"/>
              <a:ext cx="157200" cy="847500"/>
            </a:xfrm>
            <a:prstGeom prst="bentConnector2">
              <a:avLst/>
            </a:prstGeom>
            <a:noFill/>
            <a:ln cap="flat" cmpd="sng" w="19050">
              <a:solidFill>
                <a:schemeClr val="lt1"/>
              </a:solidFill>
              <a:prstDash val="solid"/>
              <a:round/>
              <a:headEnd len="med" w="med" type="none"/>
              <a:tailEnd len="med" w="med" type="none"/>
            </a:ln>
          </p:spPr>
        </p:cxnSp>
        <p:cxnSp>
          <p:nvCxnSpPr>
            <p:cNvPr id="1354" name="Google Shape;1354;p47"/>
            <p:cNvCxnSpPr>
              <a:stCxn id="1353" idx="1"/>
              <a:endCxn id="1355" idx="4"/>
            </p:cNvCxnSpPr>
            <p:nvPr/>
          </p:nvCxnSpPr>
          <p:spPr>
            <a:xfrm flipH="1">
              <a:off x="6952496" y="3992740"/>
              <a:ext cx="374400" cy="148500"/>
            </a:xfrm>
            <a:prstGeom prst="bentConnector2">
              <a:avLst/>
            </a:prstGeom>
            <a:noFill/>
            <a:ln cap="flat" cmpd="sng" w="19050">
              <a:solidFill>
                <a:schemeClr val="lt1"/>
              </a:solidFill>
              <a:prstDash val="solid"/>
              <a:round/>
              <a:headEnd len="med" w="med" type="none"/>
              <a:tailEnd len="med" w="med" type="none"/>
            </a:ln>
          </p:spPr>
        </p:cxnSp>
        <p:cxnSp>
          <p:nvCxnSpPr>
            <p:cNvPr id="1356" name="Google Shape;1356;p47"/>
            <p:cNvCxnSpPr>
              <a:stCxn id="1355" idx="2"/>
              <a:endCxn id="1357" idx="2"/>
            </p:cNvCxnSpPr>
            <p:nvPr/>
          </p:nvCxnSpPr>
          <p:spPr>
            <a:xfrm flipH="1" rot="-5400000">
              <a:off x="7267766" y="3957529"/>
              <a:ext cx="216900" cy="847500"/>
            </a:xfrm>
            <a:prstGeom prst="bentConnector2">
              <a:avLst/>
            </a:prstGeom>
            <a:noFill/>
            <a:ln cap="flat" cmpd="sng" w="19050">
              <a:solidFill>
                <a:schemeClr val="lt1"/>
              </a:solidFill>
              <a:prstDash val="solid"/>
              <a:round/>
              <a:headEnd len="med" w="med" type="none"/>
              <a:tailEnd len="med" w="med" type="none"/>
            </a:ln>
          </p:spPr>
        </p:cxnSp>
        <p:cxnSp>
          <p:nvCxnSpPr>
            <p:cNvPr id="1358" name="Google Shape;1358;p47"/>
            <p:cNvCxnSpPr>
              <a:stCxn id="1350" idx="2"/>
            </p:cNvCxnSpPr>
            <p:nvPr/>
          </p:nvCxnSpPr>
          <p:spPr>
            <a:xfrm flipH="1">
              <a:off x="6840041" y="3495899"/>
              <a:ext cx="960000" cy="600"/>
            </a:xfrm>
            <a:prstGeom prst="bentConnector3">
              <a:avLst>
                <a:gd fmla="val 50000" name="adj1"/>
              </a:avLst>
            </a:prstGeom>
            <a:noFill/>
            <a:ln cap="flat" cmpd="sng" w="19050">
              <a:solidFill>
                <a:schemeClr val="lt1"/>
              </a:solidFill>
              <a:prstDash val="solid"/>
              <a:round/>
              <a:headEnd len="med" w="med" type="none"/>
              <a:tailEnd len="med" w="med" type="none"/>
            </a:ln>
          </p:spPr>
        </p:cxnSp>
        <p:cxnSp>
          <p:nvCxnSpPr>
            <p:cNvPr id="1359" name="Google Shape;1359;p47"/>
            <p:cNvCxnSpPr>
              <a:stCxn id="1357" idx="4"/>
            </p:cNvCxnSpPr>
            <p:nvPr/>
          </p:nvCxnSpPr>
          <p:spPr>
            <a:xfrm>
              <a:off x="7931660" y="4489580"/>
              <a:ext cx="494100" cy="600"/>
            </a:xfrm>
            <a:prstGeom prst="bentConnector3">
              <a:avLst>
                <a:gd fmla="val 50000" name="adj1"/>
              </a:avLst>
            </a:prstGeom>
            <a:noFill/>
            <a:ln cap="flat" cmpd="sng" w="19050">
              <a:solidFill>
                <a:schemeClr val="lt1"/>
              </a:solidFill>
              <a:prstDash val="solid"/>
              <a:round/>
              <a:headEnd len="med" w="med" type="none"/>
              <a:tailEnd len="med" w="med" type="none"/>
            </a:ln>
          </p:spPr>
        </p:cxnSp>
        <p:grpSp>
          <p:nvGrpSpPr>
            <p:cNvPr id="1360" name="Google Shape;1360;p47"/>
            <p:cNvGrpSpPr/>
            <p:nvPr/>
          </p:nvGrpSpPr>
          <p:grpSpPr>
            <a:xfrm>
              <a:off x="7800041" y="3291630"/>
              <a:ext cx="131619" cy="323322"/>
              <a:chOff x="7779692" y="3248738"/>
              <a:chExt cx="135900" cy="333838"/>
            </a:xfrm>
          </p:grpSpPr>
          <p:sp>
            <p:nvSpPr>
              <p:cNvPr id="1350" name="Google Shape;1350;p47"/>
              <p:cNvSpPr/>
              <p:nvPr/>
            </p:nvSpPr>
            <p:spPr>
              <a:xfrm rot="5400000">
                <a:off x="7769192" y="3436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1" name="Google Shape;1361;p47"/>
              <p:cNvSpPr/>
              <p:nvPr/>
            </p:nvSpPr>
            <p:spPr>
              <a:xfrm>
                <a:off x="7802200" y="324873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62" name="Google Shape;1362;p47"/>
            <p:cNvGrpSpPr/>
            <p:nvPr/>
          </p:nvGrpSpPr>
          <p:grpSpPr>
            <a:xfrm>
              <a:off x="8110878" y="3703808"/>
              <a:ext cx="314266" cy="131619"/>
              <a:chOff x="8100638" y="3674321"/>
              <a:chExt cx="324487" cy="135900"/>
            </a:xfrm>
          </p:grpSpPr>
          <p:sp>
            <p:nvSpPr>
              <p:cNvPr id="1351" name="Google Shape;1351;p47"/>
              <p:cNvSpPr/>
              <p:nvPr/>
            </p:nvSpPr>
            <p:spPr>
              <a:xfrm>
                <a:off x="8268225" y="3674321"/>
                <a:ext cx="156900" cy="135900"/>
              </a:xfrm>
              <a:prstGeom prst="hexagon">
                <a:avLst>
                  <a:gd fmla="val 25000"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3" name="Google Shape;1363;p47"/>
              <p:cNvSpPr/>
              <p:nvPr/>
            </p:nvSpPr>
            <p:spPr>
              <a:xfrm>
                <a:off x="8100638" y="3696808"/>
                <a:ext cx="90900" cy="9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4" name="Google Shape;1364;p47"/>
              <p:cNvCxnSpPr>
                <a:stCxn id="1363" idx="6"/>
                <a:endCxn id="1351" idx="3"/>
              </p:cNvCxnSpPr>
              <p:nvPr/>
            </p:nvCxnSpPr>
            <p:spPr>
              <a:xfrm>
                <a:off x="8191538" y="3742258"/>
                <a:ext cx="76800" cy="0"/>
              </a:xfrm>
              <a:prstGeom prst="straightConnector1">
                <a:avLst/>
              </a:prstGeom>
              <a:noFill/>
              <a:ln cap="flat" cmpd="sng" w="19050">
                <a:solidFill>
                  <a:schemeClr val="dk2"/>
                </a:solidFill>
                <a:prstDash val="solid"/>
                <a:round/>
                <a:headEnd len="med" w="med" type="none"/>
                <a:tailEnd len="med" w="med" type="none"/>
              </a:ln>
            </p:spPr>
          </p:cxnSp>
        </p:grpSp>
        <p:cxnSp>
          <p:nvCxnSpPr>
            <p:cNvPr id="1365" name="Google Shape;1365;p47"/>
            <p:cNvCxnSpPr>
              <a:stCxn id="1361" idx="4"/>
              <a:endCxn id="1350" idx="3"/>
            </p:cNvCxnSpPr>
            <p:nvPr/>
          </p:nvCxnSpPr>
          <p:spPr>
            <a:xfrm>
              <a:off x="7865859" y="3379667"/>
              <a:ext cx="0" cy="83400"/>
            </a:xfrm>
            <a:prstGeom prst="straightConnector1">
              <a:avLst/>
            </a:prstGeom>
            <a:noFill/>
            <a:ln cap="flat" cmpd="sng" w="19050">
              <a:solidFill>
                <a:schemeClr val="lt1"/>
              </a:solidFill>
              <a:prstDash val="solid"/>
              <a:round/>
              <a:headEnd len="med" w="med" type="none"/>
              <a:tailEnd len="med" w="med" type="none"/>
            </a:ln>
          </p:spPr>
        </p:cxnSp>
        <p:grpSp>
          <p:nvGrpSpPr>
            <p:cNvPr id="1366" name="Google Shape;1366;p47"/>
            <p:cNvGrpSpPr/>
            <p:nvPr/>
          </p:nvGrpSpPr>
          <p:grpSpPr>
            <a:xfrm>
              <a:off x="6833413" y="4141209"/>
              <a:ext cx="311850" cy="131619"/>
              <a:chOff x="6781625" y="4125949"/>
              <a:chExt cx="321993" cy="135900"/>
            </a:xfrm>
          </p:grpSpPr>
          <p:sp>
            <p:nvSpPr>
              <p:cNvPr id="1355" name="Google Shape;1355;p47"/>
              <p:cNvSpPr/>
              <p:nvPr/>
            </p:nvSpPr>
            <p:spPr>
              <a:xfrm flipH="1">
                <a:off x="6781625" y="4125949"/>
                <a:ext cx="156900" cy="135900"/>
              </a:xfrm>
              <a:prstGeom prst="hexagon">
                <a:avLst>
                  <a:gd fmla="val 25000"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7" name="Google Shape;1367;p47"/>
              <p:cNvSpPr/>
              <p:nvPr/>
            </p:nvSpPr>
            <p:spPr>
              <a:xfrm>
                <a:off x="7012718" y="4148449"/>
                <a:ext cx="90900" cy="9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8" name="Google Shape;1368;p47"/>
              <p:cNvCxnSpPr>
                <a:stCxn id="1367" idx="2"/>
                <a:endCxn id="1355" idx="3"/>
              </p:cNvCxnSpPr>
              <p:nvPr/>
            </p:nvCxnSpPr>
            <p:spPr>
              <a:xfrm rot="10800000">
                <a:off x="6938618" y="4193899"/>
                <a:ext cx="741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369" name="Google Shape;1369;p47"/>
            <p:cNvGrpSpPr/>
            <p:nvPr/>
          </p:nvGrpSpPr>
          <p:grpSpPr>
            <a:xfrm>
              <a:off x="7326896" y="3795891"/>
              <a:ext cx="131619" cy="315901"/>
              <a:chOff x="7291158" y="3769400"/>
              <a:chExt cx="135900" cy="326176"/>
            </a:xfrm>
          </p:grpSpPr>
          <p:sp>
            <p:nvSpPr>
              <p:cNvPr id="1353" name="Google Shape;1353;p47"/>
              <p:cNvSpPr/>
              <p:nvPr/>
            </p:nvSpPr>
            <p:spPr>
              <a:xfrm flipH="1" rot="5400000">
                <a:off x="7280658" y="3949176"/>
                <a:ext cx="156900" cy="135900"/>
              </a:xfrm>
              <a:prstGeom prst="hexagon">
                <a:avLst>
                  <a:gd fmla="val 25000"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0" name="Google Shape;1370;p47"/>
              <p:cNvSpPr/>
              <p:nvPr/>
            </p:nvSpPr>
            <p:spPr>
              <a:xfrm>
                <a:off x="7313650" y="3769400"/>
                <a:ext cx="90900" cy="9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1" name="Google Shape;1371;p47"/>
              <p:cNvCxnSpPr>
                <a:stCxn id="1370" idx="4"/>
                <a:endCxn id="1353" idx="0"/>
              </p:cNvCxnSpPr>
              <p:nvPr/>
            </p:nvCxnSpPr>
            <p:spPr>
              <a:xfrm>
                <a:off x="7359100" y="3860300"/>
                <a:ext cx="0" cy="78300"/>
              </a:xfrm>
              <a:prstGeom prst="straightConnector1">
                <a:avLst/>
              </a:prstGeom>
              <a:noFill/>
              <a:ln cap="flat" cmpd="sng" w="19050">
                <a:solidFill>
                  <a:schemeClr val="lt2"/>
                </a:solidFill>
                <a:prstDash val="solid"/>
                <a:round/>
                <a:headEnd len="med" w="med" type="none"/>
                <a:tailEnd len="med" w="med" type="none"/>
              </a:ln>
            </p:spPr>
          </p:cxnSp>
        </p:grpSp>
        <p:grpSp>
          <p:nvGrpSpPr>
            <p:cNvPr id="1372" name="Google Shape;1372;p47"/>
            <p:cNvGrpSpPr/>
            <p:nvPr/>
          </p:nvGrpSpPr>
          <p:grpSpPr>
            <a:xfrm>
              <a:off x="7800041" y="4285069"/>
              <a:ext cx="131619" cy="323564"/>
              <a:chOff x="7779692" y="4274488"/>
              <a:chExt cx="135900" cy="334088"/>
            </a:xfrm>
          </p:grpSpPr>
          <p:sp>
            <p:nvSpPr>
              <p:cNvPr id="1357" name="Google Shape;1357;p47"/>
              <p:cNvSpPr/>
              <p:nvPr/>
            </p:nvSpPr>
            <p:spPr>
              <a:xfrm rot="5400000">
                <a:off x="7769192" y="4462176"/>
                <a:ext cx="156900" cy="135900"/>
              </a:xfrm>
              <a:prstGeom prst="hexagon">
                <a:avLst>
                  <a:gd fmla="val 25000"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3" name="Google Shape;1373;p47"/>
              <p:cNvSpPr/>
              <p:nvPr/>
            </p:nvSpPr>
            <p:spPr>
              <a:xfrm>
                <a:off x="7802200" y="4274488"/>
                <a:ext cx="90900" cy="9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4" name="Google Shape;1374;p47"/>
              <p:cNvCxnSpPr>
                <a:stCxn id="1373" idx="4"/>
                <a:endCxn id="1357" idx="3"/>
              </p:cNvCxnSpPr>
              <p:nvPr/>
            </p:nvCxnSpPr>
            <p:spPr>
              <a:xfrm>
                <a:off x="7847650" y="4365388"/>
                <a:ext cx="0" cy="86400"/>
              </a:xfrm>
              <a:prstGeom prst="straightConnector1">
                <a:avLst/>
              </a:prstGeom>
              <a:noFill/>
              <a:ln cap="flat" cmpd="sng" w="19050">
                <a:solidFill>
                  <a:schemeClr val="lt1"/>
                </a:solidFill>
                <a:prstDash val="solid"/>
                <a:round/>
                <a:headEnd len="med" w="med" type="none"/>
                <a:tailEnd len="med" w="med" type="none"/>
              </a:ln>
            </p:spPr>
          </p:cxnSp>
        </p:grpSp>
      </p:grpSp>
      <p:grpSp>
        <p:nvGrpSpPr>
          <p:cNvPr id="1375" name="Google Shape;1375;p47"/>
          <p:cNvGrpSpPr/>
          <p:nvPr/>
        </p:nvGrpSpPr>
        <p:grpSpPr>
          <a:xfrm>
            <a:off x="713193" y="3716026"/>
            <a:ext cx="1944428" cy="892553"/>
            <a:chOff x="713193" y="3675176"/>
            <a:chExt cx="1944428" cy="892553"/>
          </a:xfrm>
        </p:grpSpPr>
        <p:grpSp>
          <p:nvGrpSpPr>
            <p:cNvPr id="1376" name="Google Shape;1376;p47"/>
            <p:cNvGrpSpPr/>
            <p:nvPr/>
          </p:nvGrpSpPr>
          <p:grpSpPr>
            <a:xfrm>
              <a:off x="713193" y="3903673"/>
              <a:ext cx="377379" cy="664057"/>
              <a:chOff x="713180" y="3914338"/>
              <a:chExt cx="394500" cy="694257"/>
            </a:xfrm>
          </p:grpSpPr>
          <p:sp>
            <p:nvSpPr>
              <p:cNvPr id="1377" name="Google Shape;1377;p47"/>
              <p:cNvSpPr/>
              <p:nvPr/>
            </p:nvSpPr>
            <p:spPr>
              <a:xfrm rot="5400000">
                <a:off x="682730"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8" name="Google Shape;1378;p47"/>
              <p:cNvSpPr/>
              <p:nvPr/>
            </p:nvSpPr>
            <p:spPr>
              <a:xfrm flipH="1">
                <a:off x="854061"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9" name="Google Shape;1379;p47"/>
              <p:cNvCxnSpPr>
                <a:stCxn id="1377" idx="0"/>
                <a:endCxn id="1378" idx="0"/>
              </p:cNvCxnSpPr>
              <p:nvPr/>
            </p:nvCxnSpPr>
            <p:spPr>
              <a:xfrm>
                <a:off x="910430" y="4369738"/>
                <a:ext cx="0" cy="122700"/>
              </a:xfrm>
              <a:prstGeom prst="straightConnector1">
                <a:avLst/>
              </a:prstGeom>
              <a:noFill/>
              <a:ln cap="flat" cmpd="sng" w="19050">
                <a:solidFill>
                  <a:schemeClr val="lt1"/>
                </a:solidFill>
                <a:prstDash val="solid"/>
                <a:round/>
                <a:headEnd len="med" w="med" type="none"/>
                <a:tailEnd len="med" w="med" type="none"/>
              </a:ln>
            </p:spPr>
          </p:cxnSp>
        </p:grpSp>
        <p:grpSp>
          <p:nvGrpSpPr>
            <p:cNvPr id="1380" name="Google Shape;1380;p47"/>
            <p:cNvGrpSpPr/>
            <p:nvPr/>
          </p:nvGrpSpPr>
          <p:grpSpPr>
            <a:xfrm>
              <a:off x="1104955" y="3675176"/>
              <a:ext cx="377379" cy="664087"/>
              <a:chOff x="1122716" y="3675450"/>
              <a:chExt cx="394500" cy="694288"/>
            </a:xfrm>
          </p:grpSpPr>
          <p:sp>
            <p:nvSpPr>
              <p:cNvPr id="1381" name="Google Shape;1381;p47"/>
              <p:cNvSpPr/>
              <p:nvPr/>
            </p:nvSpPr>
            <p:spPr>
              <a:xfrm rot="5400000">
                <a:off x="1092266" y="3944788"/>
                <a:ext cx="455400" cy="394500"/>
              </a:xfrm>
              <a:prstGeom prst="hexagon">
                <a:avLst>
                  <a:gd fmla="val 30376" name="adj"/>
                  <a:gd fmla="val 115470" name="vf"/>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2" name="Google Shape;1382;p47"/>
              <p:cNvSpPr/>
              <p:nvPr/>
            </p:nvSpPr>
            <p:spPr>
              <a:xfrm>
                <a:off x="1263598" y="3675450"/>
                <a:ext cx="112800" cy="1161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3" name="Google Shape;1383;p47"/>
              <p:cNvCxnSpPr>
                <a:stCxn id="1381" idx="3"/>
                <a:endCxn id="1382" idx="2"/>
              </p:cNvCxnSpPr>
              <p:nvPr/>
            </p:nvCxnSpPr>
            <p:spPr>
              <a:xfrm rot="10800000">
                <a:off x="1319966" y="3791638"/>
                <a:ext cx="0" cy="122700"/>
              </a:xfrm>
              <a:prstGeom prst="straightConnector1">
                <a:avLst/>
              </a:prstGeom>
              <a:noFill/>
              <a:ln cap="flat" cmpd="sng" w="19050">
                <a:solidFill>
                  <a:schemeClr val="dk2"/>
                </a:solidFill>
                <a:prstDash val="solid"/>
                <a:round/>
                <a:headEnd len="med" w="med" type="none"/>
                <a:tailEnd len="med" w="med" type="none"/>
              </a:ln>
            </p:spPr>
          </p:cxnSp>
        </p:grpSp>
        <p:grpSp>
          <p:nvGrpSpPr>
            <p:cNvPr id="1384" name="Google Shape;1384;p47"/>
            <p:cNvGrpSpPr/>
            <p:nvPr/>
          </p:nvGrpSpPr>
          <p:grpSpPr>
            <a:xfrm>
              <a:off x="1496718" y="3903673"/>
              <a:ext cx="377379" cy="664057"/>
              <a:chOff x="1532253" y="3914338"/>
              <a:chExt cx="394500" cy="694257"/>
            </a:xfrm>
          </p:grpSpPr>
          <p:sp>
            <p:nvSpPr>
              <p:cNvPr id="1385" name="Google Shape;1385;p47"/>
              <p:cNvSpPr/>
              <p:nvPr/>
            </p:nvSpPr>
            <p:spPr>
              <a:xfrm rot="5400000">
                <a:off x="1501803" y="3944788"/>
                <a:ext cx="455400" cy="394500"/>
              </a:xfrm>
              <a:prstGeom prst="hexagon">
                <a:avLst>
                  <a:gd fmla="val 30376" name="adj"/>
                  <a:gd fmla="val 115470" name="vf"/>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6" name="Google Shape;1386;p47"/>
              <p:cNvSpPr/>
              <p:nvPr/>
            </p:nvSpPr>
            <p:spPr>
              <a:xfrm flipH="1">
                <a:off x="1673134" y="4492495"/>
                <a:ext cx="112800" cy="116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7" name="Google Shape;1387;p47"/>
              <p:cNvCxnSpPr>
                <a:stCxn id="1385" idx="0"/>
                <a:endCxn id="1386" idx="0"/>
              </p:cNvCxnSpPr>
              <p:nvPr/>
            </p:nvCxnSpPr>
            <p:spPr>
              <a:xfrm>
                <a:off x="1729503" y="4369738"/>
                <a:ext cx="0" cy="122700"/>
              </a:xfrm>
              <a:prstGeom prst="straightConnector1">
                <a:avLst/>
              </a:prstGeom>
              <a:noFill/>
              <a:ln cap="flat" cmpd="sng" w="19050">
                <a:solidFill>
                  <a:schemeClr val="lt2"/>
                </a:solidFill>
                <a:prstDash val="solid"/>
                <a:round/>
                <a:headEnd len="med" w="med" type="none"/>
                <a:tailEnd len="med" w="med" type="none"/>
              </a:ln>
            </p:spPr>
          </p:cxnSp>
        </p:grpSp>
        <p:grpSp>
          <p:nvGrpSpPr>
            <p:cNvPr id="1388" name="Google Shape;1388;p47"/>
            <p:cNvGrpSpPr/>
            <p:nvPr/>
          </p:nvGrpSpPr>
          <p:grpSpPr>
            <a:xfrm>
              <a:off x="1888480" y="3675176"/>
              <a:ext cx="377379" cy="664087"/>
              <a:chOff x="1941789" y="3675450"/>
              <a:chExt cx="394500" cy="694288"/>
            </a:xfrm>
          </p:grpSpPr>
          <p:sp>
            <p:nvSpPr>
              <p:cNvPr id="1389" name="Google Shape;1389;p47"/>
              <p:cNvSpPr/>
              <p:nvPr/>
            </p:nvSpPr>
            <p:spPr>
              <a:xfrm rot="5400000">
                <a:off x="1911339" y="3944788"/>
                <a:ext cx="455400" cy="394500"/>
              </a:xfrm>
              <a:prstGeom prst="hexagon">
                <a:avLst>
                  <a:gd fmla="val 30376" name="adj"/>
                  <a:gd fmla="val 115470" name="vf"/>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0" name="Google Shape;1390;p47"/>
              <p:cNvSpPr/>
              <p:nvPr/>
            </p:nvSpPr>
            <p:spPr>
              <a:xfrm>
                <a:off x="2082670" y="3675450"/>
                <a:ext cx="112800" cy="116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1" name="Google Shape;1391;p47"/>
              <p:cNvCxnSpPr>
                <a:stCxn id="1389" idx="3"/>
                <a:endCxn id="1390" idx="2"/>
              </p:cNvCxnSpPr>
              <p:nvPr/>
            </p:nvCxnSpPr>
            <p:spPr>
              <a:xfrm rot="10800000">
                <a:off x="2139039" y="3791638"/>
                <a:ext cx="0" cy="122700"/>
              </a:xfrm>
              <a:prstGeom prst="straightConnector1">
                <a:avLst/>
              </a:prstGeom>
              <a:noFill/>
              <a:ln cap="flat" cmpd="sng" w="19050">
                <a:solidFill>
                  <a:schemeClr val="accent1"/>
                </a:solidFill>
                <a:prstDash val="solid"/>
                <a:round/>
                <a:headEnd len="med" w="med" type="none"/>
                <a:tailEnd len="med" w="med" type="none"/>
              </a:ln>
            </p:spPr>
          </p:cxnSp>
        </p:grpSp>
        <p:grpSp>
          <p:nvGrpSpPr>
            <p:cNvPr id="1392" name="Google Shape;1392;p47"/>
            <p:cNvGrpSpPr/>
            <p:nvPr/>
          </p:nvGrpSpPr>
          <p:grpSpPr>
            <a:xfrm>
              <a:off x="2280242" y="3903673"/>
              <a:ext cx="377379" cy="664057"/>
              <a:chOff x="2351325" y="3914338"/>
              <a:chExt cx="394500" cy="694257"/>
            </a:xfrm>
          </p:grpSpPr>
          <p:sp>
            <p:nvSpPr>
              <p:cNvPr id="1393" name="Google Shape;1393;p47"/>
              <p:cNvSpPr/>
              <p:nvPr/>
            </p:nvSpPr>
            <p:spPr>
              <a:xfrm rot="5400000">
                <a:off x="2320875" y="3944788"/>
                <a:ext cx="455400" cy="394500"/>
              </a:xfrm>
              <a:prstGeom prst="hexagon">
                <a:avLst>
                  <a:gd fmla="val 30376" name="adj"/>
                  <a:gd fmla="val 115470" name="vf"/>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4" name="Google Shape;1394;p47"/>
              <p:cNvSpPr/>
              <p:nvPr/>
            </p:nvSpPr>
            <p:spPr>
              <a:xfrm flipH="1">
                <a:off x="2492206" y="4492495"/>
                <a:ext cx="112800" cy="116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5" name="Google Shape;1395;p47"/>
              <p:cNvCxnSpPr>
                <a:stCxn id="1393" idx="0"/>
                <a:endCxn id="1394" idx="0"/>
              </p:cNvCxnSpPr>
              <p:nvPr/>
            </p:nvCxnSpPr>
            <p:spPr>
              <a:xfrm>
                <a:off x="2548575" y="4369738"/>
                <a:ext cx="0" cy="122700"/>
              </a:xfrm>
              <a:prstGeom prst="straightConnector1">
                <a:avLst/>
              </a:prstGeom>
              <a:noFill/>
              <a:ln cap="flat" cmpd="sng" w="19050">
                <a:solidFill>
                  <a:schemeClr val="lt1"/>
                </a:solidFill>
                <a:prstDash val="solid"/>
                <a:round/>
                <a:headEnd len="med" w="med" type="none"/>
                <a:tailEnd len="med" w="med" type="none"/>
              </a:ln>
            </p:spPr>
          </p:cxnSp>
        </p:grpSp>
      </p:grpSp>
      <p:grpSp>
        <p:nvGrpSpPr>
          <p:cNvPr id="1396" name="Google Shape;1396;p47"/>
          <p:cNvGrpSpPr/>
          <p:nvPr/>
        </p:nvGrpSpPr>
        <p:grpSpPr>
          <a:xfrm>
            <a:off x="2800877" y="3965048"/>
            <a:ext cx="2157850" cy="394500"/>
            <a:chOff x="2746254" y="3914348"/>
            <a:chExt cx="2157850" cy="394500"/>
          </a:xfrm>
        </p:grpSpPr>
        <p:sp>
          <p:nvSpPr>
            <p:cNvPr id="1397" name="Google Shape;1397;p47"/>
            <p:cNvSpPr/>
            <p:nvPr/>
          </p:nvSpPr>
          <p:spPr>
            <a:xfrm>
              <a:off x="4818604" y="4068699"/>
              <a:ext cx="85500" cy="8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98" name="Google Shape;1398;p47"/>
            <p:cNvGrpSpPr/>
            <p:nvPr/>
          </p:nvGrpSpPr>
          <p:grpSpPr>
            <a:xfrm>
              <a:off x="2746254" y="3914348"/>
              <a:ext cx="2115087" cy="394500"/>
              <a:chOff x="2746254" y="3914348"/>
              <a:chExt cx="2115087" cy="394500"/>
            </a:xfrm>
          </p:grpSpPr>
          <p:grpSp>
            <p:nvGrpSpPr>
              <p:cNvPr id="1399" name="Google Shape;1399;p47"/>
              <p:cNvGrpSpPr/>
              <p:nvPr/>
            </p:nvGrpSpPr>
            <p:grpSpPr>
              <a:xfrm>
                <a:off x="2850789" y="3914348"/>
                <a:ext cx="394500" cy="394500"/>
                <a:chOff x="2850789" y="3914348"/>
                <a:chExt cx="394500" cy="394500"/>
              </a:xfrm>
            </p:grpSpPr>
            <p:sp>
              <p:nvSpPr>
                <p:cNvPr id="1400" name="Google Shape;1400;p47"/>
                <p:cNvSpPr/>
                <p:nvPr/>
              </p:nvSpPr>
              <p:spPr>
                <a:xfrm>
                  <a:off x="2850789" y="3914348"/>
                  <a:ext cx="394500" cy="3945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1" name="Google Shape;1401;p47"/>
                <p:cNvSpPr/>
                <p:nvPr/>
              </p:nvSpPr>
              <p:spPr>
                <a:xfrm>
                  <a:off x="2850789" y="3914348"/>
                  <a:ext cx="394500" cy="3945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2" name="Google Shape;1402;p47"/>
              <p:cNvGrpSpPr/>
              <p:nvPr/>
            </p:nvGrpSpPr>
            <p:grpSpPr>
              <a:xfrm>
                <a:off x="3368872" y="3914348"/>
                <a:ext cx="394500" cy="394500"/>
                <a:chOff x="3368872" y="3914348"/>
                <a:chExt cx="394500" cy="394500"/>
              </a:xfrm>
            </p:grpSpPr>
            <p:sp>
              <p:nvSpPr>
                <p:cNvPr id="1403" name="Google Shape;1403;p47"/>
                <p:cNvSpPr/>
                <p:nvPr/>
              </p:nvSpPr>
              <p:spPr>
                <a:xfrm>
                  <a:off x="3368872" y="3914348"/>
                  <a:ext cx="394500" cy="3945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4" name="Google Shape;1404;p47"/>
                <p:cNvSpPr/>
                <p:nvPr/>
              </p:nvSpPr>
              <p:spPr>
                <a:xfrm>
                  <a:off x="3368872" y="3914348"/>
                  <a:ext cx="394500" cy="3945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5" name="Google Shape;1405;p47"/>
              <p:cNvGrpSpPr/>
              <p:nvPr/>
            </p:nvGrpSpPr>
            <p:grpSpPr>
              <a:xfrm>
                <a:off x="3886955" y="3914348"/>
                <a:ext cx="394500" cy="394500"/>
                <a:chOff x="3886955" y="3914348"/>
                <a:chExt cx="394500" cy="394500"/>
              </a:xfrm>
            </p:grpSpPr>
            <p:sp>
              <p:nvSpPr>
                <p:cNvPr id="1406" name="Google Shape;1406;p47"/>
                <p:cNvSpPr/>
                <p:nvPr/>
              </p:nvSpPr>
              <p:spPr>
                <a:xfrm>
                  <a:off x="3886955" y="3914348"/>
                  <a:ext cx="394500" cy="3945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7" name="Google Shape;1407;p47"/>
                <p:cNvSpPr/>
                <p:nvPr/>
              </p:nvSpPr>
              <p:spPr>
                <a:xfrm>
                  <a:off x="3886955" y="3914348"/>
                  <a:ext cx="394500" cy="394500"/>
                </a:xfrm>
                <a:prstGeom prst="ellipse">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8" name="Google Shape;1408;p47"/>
              <p:cNvGrpSpPr/>
              <p:nvPr/>
            </p:nvGrpSpPr>
            <p:grpSpPr>
              <a:xfrm>
                <a:off x="4405039" y="3914348"/>
                <a:ext cx="394500" cy="394500"/>
                <a:chOff x="4405039" y="3914348"/>
                <a:chExt cx="394500" cy="394500"/>
              </a:xfrm>
            </p:grpSpPr>
            <p:sp>
              <p:nvSpPr>
                <p:cNvPr id="1409" name="Google Shape;1409;p47"/>
                <p:cNvSpPr/>
                <p:nvPr/>
              </p:nvSpPr>
              <p:spPr>
                <a:xfrm>
                  <a:off x="4405039" y="3914348"/>
                  <a:ext cx="394500" cy="3945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0" name="Google Shape;1410;p47"/>
                <p:cNvSpPr/>
                <p:nvPr/>
              </p:nvSpPr>
              <p:spPr>
                <a:xfrm>
                  <a:off x="4405039" y="3914348"/>
                  <a:ext cx="394500" cy="394500"/>
                </a:xfrm>
                <a:prstGeom prst="ellipse">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11" name="Google Shape;1411;p47"/>
              <p:cNvSpPr/>
              <p:nvPr/>
            </p:nvSpPr>
            <p:spPr>
              <a:xfrm>
                <a:off x="3264329"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2" name="Google Shape;1412;p47"/>
              <p:cNvSpPr/>
              <p:nvPr/>
            </p:nvSpPr>
            <p:spPr>
              <a:xfrm>
                <a:off x="3782404" y="4068699"/>
                <a:ext cx="85500" cy="85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3" name="Google Shape;1413;p47"/>
              <p:cNvSpPr/>
              <p:nvPr/>
            </p:nvSpPr>
            <p:spPr>
              <a:xfrm>
                <a:off x="4300491" y="4068699"/>
                <a:ext cx="85500" cy="8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4" name="Google Shape;1414;p47"/>
              <p:cNvSpPr/>
              <p:nvPr/>
            </p:nvSpPr>
            <p:spPr>
              <a:xfrm>
                <a:off x="2746254" y="4068699"/>
                <a:ext cx="85500" cy="85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15" name="Google Shape;1415;p47"/>
              <p:cNvCxnSpPr>
                <a:stCxn id="1414" idx="0"/>
                <a:endCxn id="1411" idx="0"/>
              </p:cNvCxnSpPr>
              <p:nvPr/>
            </p:nvCxnSpPr>
            <p:spPr>
              <a:xfrm flipH="1" rot="-5400000">
                <a:off x="3047754" y="3809949"/>
                <a:ext cx="600" cy="518100"/>
              </a:xfrm>
              <a:prstGeom prst="curvedConnector3">
                <a:avLst>
                  <a:gd fmla="val -39687500" name="adj1"/>
                </a:avLst>
              </a:prstGeom>
              <a:noFill/>
              <a:ln cap="flat" cmpd="sng" w="19050">
                <a:solidFill>
                  <a:schemeClr val="lt1"/>
                </a:solidFill>
                <a:prstDash val="solid"/>
                <a:round/>
                <a:headEnd len="med" w="med" type="none"/>
                <a:tailEnd len="med" w="med" type="none"/>
              </a:ln>
            </p:spPr>
          </p:cxnSp>
          <p:cxnSp>
            <p:nvCxnSpPr>
              <p:cNvPr id="1416" name="Google Shape;1416;p47"/>
              <p:cNvCxnSpPr>
                <a:stCxn id="1411" idx="4"/>
                <a:endCxn id="1412" idx="4"/>
              </p:cNvCxnSpPr>
              <p:nvPr/>
            </p:nvCxnSpPr>
            <p:spPr>
              <a:xfrm flipH="1" rot="-5400000">
                <a:off x="3565829" y="3895749"/>
                <a:ext cx="600" cy="518100"/>
              </a:xfrm>
              <a:prstGeom prst="curvedConnector3">
                <a:avLst>
                  <a:gd fmla="val 39687500" name="adj1"/>
                </a:avLst>
              </a:prstGeom>
              <a:noFill/>
              <a:ln cap="flat" cmpd="sng" w="19050">
                <a:solidFill>
                  <a:schemeClr val="dk2"/>
                </a:solidFill>
                <a:prstDash val="solid"/>
                <a:round/>
                <a:headEnd len="med" w="med" type="none"/>
                <a:tailEnd len="med" w="med" type="none"/>
              </a:ln>
            </p:spPr>
          </p:cxnSp>
          <p:cxnSp>
            <p:nvCxnSpPr>
              <p:cNvPr id="1417" name="Google Shape;1417;p47"/>
              <p:cNvCxnSpPr>
                <a:stCxn id="1412" idx="0"/>
                <a:endCxn id="1413" idx="0"/>
              </p:cNvCxnSpPr>
              <p:nvPr/>
            </p:nvCxnSpPr>
            <p:spPr>
              <a:xfrm flipH="1" rot="-5400000">
                <a:off x="4083904" y="3809949"/>
                <a:ext cx="600" cy="518100"/>
              </a:xfrm>
              <a:prstGeom prst="curvedConnector3">
                <a:avLst>
                  <a:gd fmla="val -39687500" name="adj1"/>
                </a:avLst>
              </a:prstGeom>
              <a:noFill/>
              <a:ln cap="flat" cmpd="sng" w="19050">
                <a:solidFill>
                  <a:schemeClr val="lt2"/>
                </a:solidFill>
                <a:prstDash val="solid"/>
                <a:round/>
                <a:headEnd len="med" w="med" type="none"/>
                <a:tailEnd len="med" w="med" type="none"/>
              </a:ln>
            </p:spPr>
          </p:cxnSp>
          <p:cxnSp>
            <p:nvCxnSpPr>
              <p:cNvPr id="1418" name="Google Shape;1418;p47"/>
              <p:cNvCxnSpPr>
                <a:stCxn id="1413" idx="4"/>
                <a:endCxn id="1397" idx="4"/>
              </p:cNvCxnSpPr>
              <p:nvPr/>
            </p:nvCxnSpPr>
            <p:spPr>
              <a:xfrm flipH="1" rot="-5400000">
                <a:off x="4601991" y="3895749"/>
                <a:ext cx="600" cy="518100"/>
              </a:xfrm>
              <a:prstGeom prst="curvedConnector3">
                <a:avLst>
                  <a:gd fmla="val 39687500" name="adj1"/>
                </a:avLst>
              </a:prstGeom>
              <a:noFill/>
              <a:ln cap="flat" cmpd="sng" w="19050">
                <a:solidFill>
                  <a:schemeClr val="accent1"/>
                </a:solidFill>
                <a:prstDash val="solid"/>
                <a:round/>
                <a:headEnd len="med" w="med" type="none"/>
                <a:tailEnd len="med" w="med" type="none"/>
              </a:ln>
            </p:spPr>
          </p:cxnSp>
        </p:grpSp>
      </p:grpSp>
      <p:grpSp>
        <p:nvGrpSpPr>
          <p:cNvPr id="1419" name="Google Shape;1419;p47"/>
          <p:cNvGrpSpPr/>
          <p:nvPr/>
        </p:nvGrpSpPr>
        <p:grpSpPr>
          <a:xfrm>
            <a:off x="5103624" y="3935226"/>
            <a:ext cx="1533103" cy="673350"/>
            <a:chOff x="5103624" y="3935226"/>
            <a:chExt cx="1533103" cy="673350"/>
          </a:xfrm>
        </p:grpSpPr>
        <p:grpSp>
          <p:nvGrpSpPr>
            <p:cNvPr id="1420" name="Google Shape;1420;p47"/>
            <p:cNvGrpSpPr/>
            <p:nvPr/>
          </p:nvGrpSpPr>
          <p:grpSpPr>
            <a:xfrm>
              <a:off x="6125827" y="3935226"/>
              <a:ext cx="510900" cy="673350"/>
              <a:chOff x="6119344" y="3856251"/>
              <a:chExt cx="510900" cy="673350"/>
            </a:xfrm>
          </p:grpSpPr>
          <p:sp>
            <p:nvSpPr>
              <p:cNvPr id="1421" name="Google Shape;1421;p47"/>
              <p:cNvSpPr/>
              <p:nvPr/>
            </p:nvSpPr>
            <p:spPr>
              <a:xfrm>
                <a:off x="6119344" y="3856251"/>
                <a:ext cx="510900" cy="510900"/>
              </a:xfrm>
              <a:prstGeom prst="arc">
                <a:avLst>
                  <a:gd fmla="val 10788183" name="adj1"/>
                  <a:gd fmla="val 534887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2" name="Google Shape;1422;p47"/>
              <p:cNvCxnSpPr>
                <a:stCxn id="1421" idx="1"/>
              </p:cNvCxnSpPr>
              <p:nvPr/>
            </p:nvCxnSpPr>
            <p:spPr>
              <a:xfrm>
                <a:off x="6374794" y="4111701"/>
                <a:ext cx="0" cy="417900"/>
              </a:xfrm>
              <a:prstGeom prst="straightConnector1">
                <a:avLst/>
              </a:prstGeom>
              <a:noFill/>
              <a:ln cap="flat" cmpd="sng" w="19050">
                <a:solidFill>
                  <a:schemeClr val="accent1"/>
                </a:solidFill>
                <a:prstDash val="solid"/>
                <a:round/>
                <a:headEnd len="med" w="med" type="none"/>
                <a:tailEnd len="med" w="med" type="oval"/>
              </a:ln>
            </p:spPr>
          </p:cxnSp>
          <p:sp>
            <p:nvSpPr>
              <p:cNvPr id="1423" name="Google Shape;1423;p47"/>
              <p:cNvSpPr/>
              <p:nvPr/>
            </p:nvSpPr>
            <p:spPr>
              <a:xfrm>
                <a:off x="6177532" y="3914348"/>
                <a:ext cx="394500" cy="394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4" name="Google Shape;1424;p47"/>
            <p:cNvGrpSpPr/>
            <p:nvPr/>
          </p:nvGrpSpPr>
          <p:grpSpPr>
            <a:xfrm>
              <a:off x="5614720" y="3935226"/>
              <a:ext cx="510900" cy="673350"/>
              <a:chOff x="5606594" y="3856251"/>
              <a:chExt cx="510900" cy="673350"/>
            </a:xfrm>
          </p:grpSpPr>
          <p:sp>
            <p:nvSpPr>
              <p:cNvPr id="1425" name="Google Shape;1425;p47"/>
              <p:cNvSpPr/>
              <p:nvPr/>
            </p:nvSpPr>
            <p:spPr>
              <a:xfrm>
                <a:off x="5606594" y="3856251"/>
                <a:ext cx="510900" cy="510900"/>
              </a:xfrm>
              <a:prstGeom prst="arc">
                <a:avLst>
                  <a:gd fmla="val 10788183" name="adj1"/>
                  <a:gd fmla="val 5348878"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6" name="Google Shape;1426;p47"/>
              <p:cNvCxnSpPr>
                <a:stCxn id="1425" idx="1"/>
              </p:cNvCxnSpPr>
              <p:nvPr/>
            </p:nvCxnSpPr>
            <p:spPr>
              <a:xfrm>
                <a:off x="5862044" y="4111701"/>
                <a:ext cx="0" cy="417900"/>
              </a:xfrm>
              <a:prstGeom prst="straightConnector1">
                <a:avLst/>
              </a:prstGeom>
              <a:noFill/>
              <a:ln cap="flat" cmpd="sng" w="19050">
                <a:solidFill>
                  <a:schemeClr val="lt2"/>
                </a:solidFill>
                <a:prstDash val="solid"/>
                <a:round/>
                <a:headEnd len="med" w="med" type="none"/>
                <a:tailEnd len="med" w="med" type="oval"/>
              </a:ln>
            </p:spPr>
          </p:cxnSp>
          <p:sp>
            <p:nvSpPr>
              <p:cNvPr id="1427" name="Google Shape;1427;p47"/>
              <p:cNvSpPr/>
              <p:nvPr/>
            </p:nvSpPr>
            <p:spPr>
              <a:xfrm>
                <a:off x="5664782" y="3914348"/>
                <a:ext cx="394500" cy="394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8" name="Google Shape;1428;p47"/>
            <p:cNvGrpSpPr/>
            <p:nvPr/>
          </p:nvGrpSpPr>
          <p:grpSpPr>
            <a:xfrm>
              <a:off x="5103624" y="3935226"/>
              <a:ext cx="510900" cy="673350"/>
              <a:chOff x="5093856" y="3856251"/>
              <a:chExt cx="510900" cy="673350"/>
            </a:xfrm>
          </p:grpSpPr>
          <p:sp>
            <p:nvSpPr>
              <p:cNvPr id="1429" name="Google Shape;1429;p47"/>
              <p:cNvSpPr/>
              <p:nvPr/>
            </p:nvSpPr>
            <p:spPr>
              <a:xfrm>
                <a:off x="5093856" y="3856251"/>
                <a:ext cx="510900" cy="510900"/>
              </a:xfrm>
              <a:prstGeom prst="arc">
                <a:avLst>
                  <a:gd fmla="val 10788183" name="adj1"/>
                  <a:gd fmla="val 5348878"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0" name="Google Shape;1430;p47"/>
              <p:cNvCxnSpPr>
                <a:stCxn id="1429" idx="1"/>
              </p:cNvCxnSpPr>
              <p:nvPr/>
            </p:nvCxnSpPr>
            <p:spPr>
              <a:xfrm>
                <a:off x="5349306" y="4111701"/>
                <a:ext cx="0" cy="417900"/>
              </a:xfrm>
              <a:prstGeom prst="straightConnector1">
                <a:avLst/>
              </a:prstGeom>
              <a:noFill/>
              <a:ln cap="flat" cmpd="sng" w="19050">
                <a:solidFill>
                  <a:schemeClr val="dk2"/>
                </a:solidFill>
                <a:prstDash val="solid"/>
                <a:round/>
                <a:headEnd len="med" w="med" type="none"/>
                <a:tailEnd len="med" w="med" type="oval"/>
              </a:ln>
            </p:spPr>
          </p:cxnSp>
          <p:sp>
            <p:nvSpPr>
              <p:cNvPr id="1431" name="Google Shape;1431;p47"/>
              <p:cNvSpPr/>
              <p:nvPr/>
            </p:nvSpPr>
            <p:spPr>
              <a:xfrm>
                <a:off x="5152045" y="3914348"/>
                <a:ext cx="394500" cy="394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graphicFrame>
        <p:nvGraphicFramePr>
          <p:cNvPr id="1436" name="Google Shape;1436;p48"/>
          <p:cNvGraphicFramePr/>
          <p:nvPr/>
        </p:nvGraphicFramePr>
        <p:xfrm>
          <a:off x="3372638" y="2034494"/>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37" name="Google Shape;1437;p48"/>
          <p:cNvGraphicFramePr/>
          <p:nvPr/>
        </p:nvGraphicFramePr>
        <p:xfrm>
          <a:off x="712575" y="649450"/>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438" name="Google Shape;1438;p48"/>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39" name="Google Shape;1439;p48"/>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0" name="Google Shape;1440;p48"/>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441" name="Google Shape;1441;p48"/>
          <p:cNvGraphicFramePr/>
          <p:nvPr/>
        </p:nvGraphicFramePr>
        <p:xfrm>
          <a:off x="3372638" y="649450"/>
          <a:ext cx="3000000" cy="3000000"/>
        </p:xfrm>
        <a:graphic>
          <a:graphicData uri="http://schemas.openxmlformats.org/drawingml/2006/table">
            <a:tbl>
              <a:tblPr>
                <a:noFill/>
                <a:tableStyleId>{9C7C7ADE-7C76-45D2-A222-381514A4AA31}</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42" name="Google Shape;1442;p48"/>
          <p:cNvGraphicFramePr/>
          <p:nvPr/>
        </p:nvGraphicFramePr>
        <p:xfrm>
          <a:off x="6032700" y="649450"/>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443" name="Google Shape;1443;p48"/>
          <p:cNvGraphicFramePr/>
          <p:nvPr/>
        </p:nvGraphicFramePr>
        <p:xfrm>
          <a:off x="718250" y="2034506"/>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444" name="Google Shape;1444;p48"/>
          <p:cNvGrpSpPr/>
          <p:nvPr/>
        </p:nvGrpSpPr>
        <p:grpSpPr>
          <a:xfrm>
            <a:off x="3771725" y="2383156"/>
            <a:ext cx="1995300" cy="74400"/>
            <a:chOff x="3771725" y="2273200"/>
            <a:chExt cx="1995300" cy="74400"/>
          </a:xfrm>
        </p:grpSpPr>
        <p:sp>
          <p:nvSpPr>
            <p:cNvPr id="1445" name="Google Shape;1445;p48"/>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6" name="Google Shape;1446;p48"/>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7" name="Google Shape;1447;p48"/>
          <p:cNvGrpSpPr/>
          <p:nvPr/>
        </p:nvGrpSpPr>
        <p:grpSpPr>
          <a:xfrm>
            <a:off x="3771725" y="2644506"/>
            <a:ext cx="1995300" cy="74400"/>
            <a:chOff x="3771725" y="2534550"/>
            <a:chExt cx="1995300" cy="74400"/>
          </a:xfrm>
        </p:grpSpPr>
        <p:sp>
          <p:nvSpPr>
            <p:cNvPr id="1448" name="Google Shape;1448;p48"/>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9" name="Google Shape;1449;p48"/>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50" name="Google Shape;1450;p48"/>
          <p:cNvGrpSpPr/>
          <p:nvPr/>
        </p:nvGrpSpPr>
        <p:grpSpPr>
          <a:xfrm>
            <a:off x="3771725" y="2905856"/>
            <a:ext cx="1995300" cy="74400"/>
            <a:chOff x="3771725" y="2795900"/>
            <a:chExt cx="1995300" cy="74400"/>
          </a:xfrm>
        </p:grpSpPr>
        <p:sp>
          <p:nvSpPr>
            <p:cNvPr id="1451" name="Google Shape;1451;p48"/>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2" name="Google Shape;1452;p48"/>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453" name="Google Shape;1453;p48"/>
          <p:cNvGraphicFramePr/>
          <p:nvPr/>
        </p:nvGraphicFramePr>
        <p:xfrm>
          <a:off x="6027038" y="2034494"/>
          <a:ext cx="3000000" cy="3000000"/>
        </p:xfrm>
        <a:graphic>
          <a:graphicData uri="http://schemas.openxmlformats.org/drawingml/2006/table">
            <a:tbl>
              <a:tblPr>
                <a:noFill/>
                <a:tableStyleId>{9C7C7ADE-7C76-45D2-A222-381514A4AA31}</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454" name="Google Shape;1454;p48"/>
          <p:cNvGraphicFramePr/>
          <p:nvPr/>
        </p:nvGraphicFramePr>
        <p:xfrm>
          <a:off x="722138" y="3419550"/>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455" name="Google Shape;1455;p48"/>
          <p:cNvGraphicFramePr/>
          <p:nvPr/>
        </p:nvGraphicFramePr>
        <p:xfrm>
          <a:off x="3374600" y="3419550"/>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456" name="Google Shape;1456;p48"/>
          <p:cNvGraphicFramePr/>
          <p:nvPr/>
        </p:nvGraphicFramePr>
        <p:xfrm>
          <a:off x="6027038" y="3419550"/>
          <a:ext cx="3000000" cy="3000000"/>
        </p:xfrm>
        <a:graphic>
          <a:graphicData uri="http://schemas.openxmlformats.org/drawingml/2006/table">
            <a:tbl>
              <a:tblPr>
                <a:noFill/>
                <a:tableStyleId>{9C7C7ADE-7C76-45D2-A222-381514A4AA31}</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457" name="Google Shape;1457;p48"/>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458" name="Google Shape;1458;p48"/>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459" name="Google Shape;1459;p48"/>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460" name="Google Shape;1460;p48"/>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1" name="Google Shape;1461;p48"/>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2" name="Google Shape;1462;p48"/>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3" name="Google Shape;1463;p48"/>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4" name="Google Shape;1464;p48"/>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5" name="Google Shape;1465;p48"/>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6" name="Google Shape;1466;p48"/>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49"/>
          <p:cNvGrpSpPr/>
          <p:nvPr/>
        </p:nvGrpSpPr>
        <p:grpSpPr>
          <a:xfrm>
            <a:off x="4842026" y="534551"/>
            <a:ext cx="1039466" cy="1217093"/>
            <a:chOff x="4842026" y="534551"/>
            <a:chExt cx="1039466" cy="1217093"/>
          </a:xfrm>
        </p:grpSpPr>
        <p:grpSp>
          <p:nvGrpSpPr>
            <p:cNvPr id="1472" name="Google Shape;1472;p49"/>
            <p:cNvGrpSpPr/>
            <p:nvPr/>
          </p:nvGrpSpPr>
          <p:grpSpPr>
            <a:xfrm>
              <a:off x="4842026" y="534551"/>
              <a:ext cx="1039466" cy="1217093"/>
              <a:chOff x="5730743" y="656888"/>
              <a:chExt cx="812400" cy="951300"/>
            </a:xfrm>
          </p:grpSpPr>
          <p:grpSp>
            <p:nvGrpSpPr>
              <p:cNvPr id="1473" name="Google Shape;1473;p49"/>
              <p:cNvGrpSpPr/>
              <p:nvPr/>
            </p:nvGrpSpPr>
            <p:grpSpPr>
              <a:xfrm>
                <a:off x="5730743" y="726350"/>
                <a:ext cx="812400" cy="812400"/>
                <a:chOff x="5730743" y="726350"/>
                <a:chExt cx="812400" cy="812400"/>
              </a:xfrm>
            </p:grpSpPr>
            <p:sp>
              <p:nvSpPr>
                <p:cNvPr id="1474" name="Google Shape;1474;p49"/>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5" name="Google Shape;1475;p49"/>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6" name="Google Shape;1476;p49"/>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7" name="Google Shape;1477;p49"/>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78" name="Google Shape;1478;p49"/>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9" name="Google Shape;1479;p49"/>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0" name="Google Shape;1480;p49"/>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1" name="Google Shape;1481;p49"/>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2" name="Google Shape;1482;p49"/>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3" name="Google Shape;1483;p49"/>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4" name="Google Shape;1484;p49"/>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85" name="Google Shape;1485;p49"/>
          <p:cNvGrpSpPr/>
          <p:nvPr/>
        </p:nvGrpSpPr>
        <p:grpSpPr>
          <a:xfrm>
            <a:off x="702941" y="2050687"/>
            <a:ext cx="1076771" cy="1049716"/>
            <a:chOff x="703000" y="2087175"/>
            <a:chExt cx="1002300" cy="977025"/>
          </a:xfrm>
        </p:grpSpPr>
        <p:sp>
          <p:nvSpPr>
            <p:cNvPr id="1486" name="Google Shape;1486;p49"/>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7" name="Google Shape;1487;p49"/>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8" name="Google Shape;1488;p49"/>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89" name="Google Shape;1489;p49"/>
          <p:cNvGrpSpPr/>
          <p:nvPr/>
        </p:nvGrpSpPr>
        <p:grpSpPr>
          <a:xfrm>
            <a:off x="1906805" y="2058326"/>
            <a:ext cx="688976" cy="1049885"/>
            <a:chOff x="1992126" y="2083056"/>
            <a:chExt cx="750600" cy="1143790"/>
          </a:xfrm>
        </p:grpSpPr>
        <p:grpSp>
          <p:nvGrpSpPr>
            <p:cNvPr id="1490" name="Google Shape;1490;p49"/>
            <p:cNvGrpSpPr/>
            <p:nvPr/>
          </p:nvGrpSpPr>
          <p:grpSpPr>
            <a:xfrm>
              <a:off x="1992126" y="2083056"/>
              <a:ext cx="750600" cy="1143661"/>
              <a:chOff x="1992126" y="2083056"/>
              <a:chExt cx="750600" cy="1143661"/>
            </a:xfrm>
          </p:grpSpPr>
          <p:sp>
            <p:nvSpPr>
              <p:cNvPr id="1491" name="Google Shape;1491;p49"/>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2" name="Google Shape;1492;p49"/>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493" name="Google Shape;1493;p49"/>
            <p:cNvGrpSpPr/>
            <p:nvPr/>
          </p:nvGrpSpPr>
          <p:grpSpPr>
            <a:xfrm>
              <a:off x="2045161" y="2136120"/>
              <a:ext cx="644700" cy="1090586"/>
              <a:chOff x="2045161" y="2136120"/>
              <a:chExt cx="644700" cy="1090586"/>
            </a:xfrm>
          </p:grpSpPr>
          <p:sp>
            <p:nvSpPr>
              <p:cNvPr id="1494" name="Google Shape;1494;p49"/>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5" name="Google Shape;1495;p49"/>
              <p:cNvCxnSpPr>
                <a:stCxn id="1494"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496" name="Google Shape;1496;p49"/>
            <p:cNvGrpSpPr/>
            <p:nvPr/>
          </p:nvGrpSpPr>
          <p:grpSpPr>
            <a:xfrm>
              <a:off x="2101854" y="2192746"/>
              <a:ext cx="531300" cy="1034100"/>
              <a:chOff x="2101854" y="2192746"/>
              <a:chExt cx="531300" cy="1034100"/>
            </a:xfrm>
          </p:grpSpPr>
          <p:sp>
            <p:nvSpPr>
              <p:cNvPr id="1497" name="Google Shape;1497;p49"/>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8" name="Google Shape;1498;p49"/>
              <p:cNvCxnSpPr>
                <a:stCxn id="1497"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499" name="Google Shape;1499;p49"/>
            <p:cNvGrpSpPr/>
            <p:nvPr/>
          </p:nvGrpSpPr>
          <p:grpSpPr>
            <a:xfrm>
              <a:off x="2162890" y="2253859"/>
              <a:ext cx="409200" cy="972900"/>
              <a:chOff x="2162890" y="2253859"/>
              <a:chExt cx="409200" cy="972900"/>
            </a:xfrm>
          </p:grpSpPr>
          <p:sp>
            <p:nvSpPr>
              <p:cNvPr id="1500" name="Google Shape;1500;p49"/>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1" name="Google Shape;1501;p49"/>
              <p:cNvCxnSpPr>
                <a:stCxn id="1500"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502" name="Google Shape;1502;p49"/>
            <p:cNvGrpSpPr/>
            <p:nvPr/>
          </p:nvGrpSpPr>
          <p:grpSpPr>
            <a:xfrm>
              <a:off x="2212739" y="2303722"/>
              <a:ext cx="309600" cy="923060"/>
              <a:chOff x="2212739" y="2303722"/>
              <a:chExt cx="309600" cy="923060"/>
            </a:xfrm>
          </p:grpSpPr>
          <p:sp>
            <p:nvSpPr>
              <p:cNvPr id="1503" name="Google Shape;1503;p49"/>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4" name="Google Shape;1504;p49"/>
              <p:cNvCxnSpPr>
                <a:stCxn id="1503"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505" name="Google Shape;1505;p49"/>
          <p:cNvGrpSpPr/>
          <p:nvPr/>
        </p:nvGrpSpPr>
        <p:grpSpPr>
          <a:xfrm>
            <a:off x="7677625" y="547580"/>
            <a:ext cx="753078" cy="752223"/>
            <a:chOff x="1186975" y="238125"/>
            <a:chExt cx="5244275" cy="5238325"/>
          </a:xfrm>
        </p:grpSpPr>
        <p:sp>
          <p:nvSpPr>
            <p:cNvPr id="1506" name="Google Shape;1506;p4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9"/>
          <p:cNvGrpSpPr/>
          <p:nvPr/>
        </p:nvGrpSpPr>
        <p:grpSpPr>
          <a:xfrm>
            <a:off x="702950" y="3398221"/>
            <a:ext cx="1292910" cy="430549"/>
            <a:chOff x="238125" y="1335475"/>
            <a:chExt cx="5418735" cy="3034175"/>
          </a:xfrm>
        </p:grpSpPr>
        <p:sp>
          <p:nvSpPr>
            <p:cNvPr id="1511" name="Google Shape;1511;p4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49"/>
          <p:cNvGrpSpPr/>
          <p:nvPr/>
        </p:nvGrpSpPr>
        <p:grpSpPr>
          <a:xfrm>
            <a:off x="713215" y="551136"/>
            <a:ext cx="1590024" cy="1217116"/>
            <a:chOff x="688541" y="663825"/>
            <a:chExt cx="1287052" cy="985200"/>
          </a:xfrm>
        </p:grpSpPr>
        <p:grpSp>
          <p:nvGrpSpPr>
            <p:cNvPr id="1515" name="Google Shape;1515;p49"/>
            <p:cNvGrpSpPr/>
            <p:nvPr/>
          </p:nvGrpSpPr>
          <p:grpSpPr>
            <a:xfrm>
              <a:off x="855600" y="663825"/>
              <a:ext cx="1119992" cy="985200"/>
              <a:chOff x="855600" y="663825"/>
              <a:chExt cx="1119992" cy="985200"/>
            </a:xfrm>
          </p:grpSpPr>
          <p:grpSp>
            <p:nvGrpSpPr>
              <p:cNvPr id="1516" name="Google Shape;1516;p49"/>
              <p:cNvGrpSpPr/>
              <p:nvPr/>
            </p:nvGrpSpPr>
            <p:grpSpPr>
              <a:xfrm>
                <a:off x="855600" y="663825"/>
                <a:ext cx="1119992" cy="985200"/>
                <a:chOff x="855600" y="663825"/>
                <a:chExt cx="1119992" cy="985200"/>
              </a:xfrm>
            </p:grpSpPr>
            <p:sp>
              <p:nvSpPr>
                <p:cNvPr id="1517" name="Google Shape;1517;p49"/>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8" name="Google Shape;1518;p49"/>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19" name="Google Shape;1519;p49"/>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0" name="Google Shape;1520;p49"/>
            <p:cNvGrpSpPr/>
            <p:nvPr/>
          </p:nvGrpSpPr>
          <p:grpSpPr>
            <a:xfrm>
              <a:off x="688550" y="733463"/>
              <a:ext cx="1082650" cy="846000"/>
              <a:chOff x="688550" y="733463"/>
              <a:chExt cx="1082650" cy="846000"/>
            </a:xfrm>
          </p:grpSpPr>
          <p:grpSp>
            <p:nvGrpSpPr>
              <p:cNvPr id="1521" name="Google Shape;1521;p49"/>
              <p:cNvGrpSpPr/>
              <p:nvPr/>
            </p:nvGrpSpPr>
            <p:grpSpPr>
              <a:xfrm>
                <a:off x="688550" y="733463"/>
                <a:ext cx="1082650" cy="846000"/>
                <a:chOff x="688550" y="733463"/>
                <a:chExt cx="1082650" cy="846000"/>
              </a:xfrm>
            </p:grpSpPr>
            <p:sp>
              <p:nvSpPr>
                <p:cNvPr id="1522" name="Google Shape;1522;p49"/>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3" name="Google Shape;1523;p49"/>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4" name="Google Shape;1524;p49"/>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5" name="Google Shape;1525;p49"/>
            <p:cNvGrpSpPr/>
            <p:nvPr/>
          </p:nvGrpSpPr>
          <p:grpSpPr>
            <a:xfrm>
              <a:off x="688541" y="807775"/>
              <a:ext cx="1008259" cy="697200"/>
              <a:chOff x="688541" y="807775"/>
              <a:chExt cx="1008259" cy="697200"/>
            </a:xfrm>
          </p:grpSpPr>
          <p:grpSp>
            <p:nvGrpSpPr>
              <p:cNvPr id="1526" name="Google Shape;1526;p49"/>
              <p:cNvGrpSpPr/>
              <p:nvPr/>
            </p:nvGrpSpPr>
            <p:grpSpPr>
              <a:xfrm>
                <a:off x="688541" y="807775"/>
                <a:ext cx="1008259" cy="697200"/>
                <a:chOff x="688541" y="807775"/>
                <a:chExt cx="1008259" cy="697200"/>
              </a:xfrm>
            </p:grpSpPr>
            <p:sp>
              <p:nvSpPr>
                <p:cNvPr id="1527" name="Google Shape;1527;p49"/>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8" name="Google Shape;1528;p49"/>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9" name="Google Shape;1529;p49"/>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0" name="Google Shape;1530;p49"/>
            <p:cNvGrpSpPr/>
            <p:nvPr/>
          </p:nvGrpSpPr>
          <p:grpSpPr>
            <a:xfrm>
              <a:off x="1079700" y="887975"/>
              <a:ext cx="895892" cy="539681"/>
              <a:chOff x="1079700" y="887975"/>
              <a:chExt cx="895892" cy="539681"/>
            </a:xfrm>
          </p:grpSpPr>
          <p:grpSp>
            <p:nvGrpSpPr>
              <p:cNvPr id="1531" name="Google Shape;1531;p49"/>
              <p:cNvGrpSpPr/>
              <p:nvPr/>
            </p:nvGrpSpPr>
            <p:grpSpPr>
              <a:xfrm>
                <a:off x="1079700" y="887975"/>
                <a:ext cx="895892" cy="539681"/>
                <a:chOff x="1079700" y="887975"/>
                <a:chExt cx="895892" cy="539681"/>
              </a:xfrm>
            </p:grpSpPr>
            <p:sp>
              <p:nvSpPr>
                <p:cNvPr id="1532" name="Google Shape;1532;p49"/>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3" name="Google Shape;1533;p49"/>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4" name="Google Shape;1534;p49"/>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5" name="Google Shape;1535;p49"/>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6" name="Google Shape;1536;p49"/>
          <p:cNvGrpSpPr/>
          <p:nvPr/>
        </p:nvGrpSpPr>
        <p:grpSpPr>
          <a:xfrm>
            <a:off x="2359674" y="539588"/>
            <a:ext cx="1119708" cy="1217144"/>
            <a:chOff x="2404275" y="663825"/>
            <a:chExt cx="906206" cy="985063"/>
          </a:xfrm>
        </p:grpSpPr>
        <p:cxnSp>
          <p:nvCxnSpPr>
            <p:cNvPr id="1537" name="Google Shape;1537;p49"/>
            <p:cNvCxnSpPr>
              <a:stCxn id="1538" idx="5"/>
              <a:endCxn id="1539"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540" name="Google Shape;1540;p49"/>
            <p:cNvCxnSpPr>
              <a:stCxn id="1539" idx="3"/>
              <a:endCxn id="1541"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542" name="Google Shape;1542;p49"/>
            <p:cNvCxnSpPr>
              <a:stCxn id="1541" idx="1"/>
              <a:endCxn id="1543"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544" name="Google Shape;1544;p49"/>
            <p:cNvCxnSpPr>
              <a:stCxn id="1543" idx="7"/>
              <a:endCxn id="1538"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538" name="Google Shape;1538;p49"/>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3" name="Google Shape;1543;p49"/>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1" name="Google Shape;1541;p49"/>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9" name="Google Shape;1539;p49"/>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5" name="Google Shape;1545;p49"/>
          <p:cNvGrpSpPr/>
          <p:nvPr/>
        </p:nvGrpSpPr>
        <p:grpSpPr>
          <a:xfrm>
            <a:off x="3535817" y="533799"/>
            <a:ext cx="1249565" cy="1216897"/>
            <a:chOff x="4002252" y="539625"/>
            <a:chExt cx="1139490" cy="1109700"/>
          </a:xfrm>
        </p:grpSpPr>
        <p:sp>
          <p:nvSpPr>
            <p:cNvPr id="1546" name="Google Shape;1546;p49"/>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7" name="Google Shape;1547;p49"/>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8" name="Google Shape;1548;p49"/>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9" name="Google Shape;1549;p49"/>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0" name="Google Shape;1550;p49"/>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1" name="Google Shape;1551;p49"/>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52" name="Google Shape;1552;p49"/>
            <p:cNvCxnSpPr>
              <a:stCxn id="1549" idx="0"/>
              <a:endCxn id="1547"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553" name="Google Shape;1553;p49"/>
            <p:cNvCxnSpPr>
              <a:stCxn id="1547" idx="6"/>
              <a:endCxn id="1548"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554" name="Google Shape;1554;p49"/>
            <p:cNvCxnSpPr>
              <a:stCxn id="1548" idx="5"/>
              <a:endCxn id="1551"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555" name="Google Shape;1555;p49"/>
            <p:cNvCxnSpPr>
              <a:stCxn id="1551" idx="3"/>
              <a:endCxn id="1550"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556" name="Google Shape;1556;p49"/>
            <p:cNvCxnSpPr>
              <a:stCxn id="1550" idx="2"/>
              <a:endCxn id="1549"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557" name="Google Shape;1557;p49"/>
          <p:cNvGrpSpPr/>
          <p:nvPr/>
        </p:nvGrpSpPr>
        <p:grpSpPr>
          <a:xfrm>
            <a:off x="5937690" y="534494"/>
            <a:ext cx="1683499" cy="1217116"/>
            <a:chOff x="6995517" y="647238"/>
            <a:chExt cx="1251300" cy="904650"/>
          </a:xfrm>
        </p:grpSpPr>
        <p:grpSp>
          <p:nvGrpSpPr>
            <p:cNvPr id="1558" name="Google Shape;1558;p49"/>
            <p:cNvGrpSpPr/>
            <p:nvPr/>
          </p:nvGrpSpPr>
          <p:grpSpPr>
            <a:xfrm>
              <a:off x="6995517" y="1027188"/>
              <a:ext cx="1251300" cy="524700"/>
              <a:chOff x="6995517" y="1027188"/>
              <a:chExt cx="1251300" cy="524700"/>
            </a:xfrm>
          </p:grpSpPr>
          <p:sp>
            <p:nvSpPr>
              <p:cNvPr id="1559" name="Google Shape;1559;p49"/>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0" name="Google Shape;1560;p49"/>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561" name="Google Shape;1561;p49"/>
            <p:cNvGrpSpPr/>
            <p:nvPr/>
          </p:nvGrpSpPr>
          <p:grpSpPr>
            <a:xfrm>
              <a:off x="7001525" y="900538"/>
              <a:ext cx="1245000" cy="524700"/>
              <a:chOff x="7001525" y="900538"/>
              <a:chExt cx="1245000" cy="524700"/>
            </a:xfrm>
          </p:grpSpPr>
          <p:sp>
            <p:nvSpPr>
              <p:cNvPr id="1562" name="Google Shape;1562;p49"/>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3" name="Google Shape;1563;p49"/>
              <p:cNvCxnSpPr>
                <a:stCxn id="1562"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564" name="Google Shape;1564;p49"/>
            <p:cNvGrpSpPr/>
            <p:nvPr/>
          </p:nvGrpSpPr>
          <p:grpSpPr>
            <a:xfrm>
              <a:off x="7001525" y="773888"/>
              <a:ext cx="1245000" cy="524700"/>
              <a:chOff x="7001525" y="773888"/>
              <a:chExt cx="1245000" cy="524700"/>
            </a:xfrm>
          </p:grpSpPr>
          <p:sp>
            <p:nvSpPr>
              <p:cNvPr id="1565" name="Google Shape;1565;p49"/>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6" name="Google Shape;1566;p49"/>
              <p:cNvCxnSpPr>
                <a:stCxn id="1565"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567" name="Google Shape;1567;p49"/>
            <p:cNvGrpSpPr/>
            <p:nvPr/>
          </p:nvGrpSpPr>
          <p:grpSpPr>
            <a:xfrm>
              <a:off x="7001525" y="647238"/>
              <a:ext cx="1245000" cy="524700"/>
              <a:chOff x="7001525" y="647238"/>
              <a:chExt cx="1245000" cy="524700"/>
            </a:xfrm>
          </p:grpSpPr>
          <p:sp>
            <p:nvSpPr>
              <p:cNvPr id="1568" name="Google Shape;1568;p49"/>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9" name="Google Shape;1569;p49"/>
              <p:cNvCxnSpPr>
                <a:stCxn id="1568"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570" name="Google Shape;1570;p49"/>
          <p:cNvGrpSpPr/>
          <p:nvPr/>
        </p:nvGrpSpPr>
        <p:grpSpPr>
          <a:xfrm>
            <a:off x="2722986" y="2040746"/>
            <a:ext cx="1076798" cy="1053164"/>
            <a:chOff x="2829888" y="2087062"/>
            <a:chExt cx="992075" cy="970300"/>
          </a:xfrm>
        </p:grpSpPr>
        <p:grpSp>
          <p:nvGrpSpPr>
            <p:cNvPr id="1571" name="Google Shape;1571;p49"/>
            <p:cNvGrpSpPr/>
            <p:nvPr/>
          </p:nvGrpSpPr>
          <p:grpSpPr>
            <a:xfrm>
              <a:off x="2829888" y="2412087"/>
              <a:ext cx="449100" cy="293700"/>
              <a:chOff x="2829888" y="2412087"/>
              <a:chExt cx="449100" cy="293700"/>
            </a:xfrm>
          </p:grpSpPr>
          <p:sp>
            <p:nvSpPr>
              <p:cNvPr id="1572" name="Google Shape;1572;p49"/>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3" name="Google Shape;1573;p49"/>
              <p:cNvCxnSpPr>
                <a:stCxn id="1572" idx="6"/>
                <a:endCxn id="1574"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575" name="Google Shape;1575;p49"/>
            <p:cNvGrpSpPr/>
            <p:nvPr/>
          </p:nvGrpSpPr>
          <p:grpSpPr>
            <a:xfrm>
              <a:off x="3056019" y="2604662"/>
              <a:ext cx="294000" cy="452700"/>
              <a:chOff x="3056019" y="2604662"/>
              <a:chExt cx="294000" cy="452700"/>
            </a:xfrm>
          </p:grpSpPr>
          <p:sp>
            <p:nvSpPr>
              <p:cNvPr id="1576" name="Google Shape;1576;p49"/>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7" name="Google Shape;1577;p49"/>
              <p:cNvCxnSpPr>
                <a:stCxn id="1576" idx="4"/>
                <a:endCxn id="1578"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579" name="Google Shape;1579;p49"/>
            <p:cNvGrpSpPr/>
            <p:nvPr/>
          </p:nvGrpSpPr>
          <p:grpSpPr>
            <a:xfrm>
              <a:off x="3301813" y="2604662"/>
              <a:ext cx="294000" cy="452700"/>
              <a:chOff x="3301813" y="2604662"/>
              <a:chExt cx="294000" cy="452700"/>
            </a:xfrm>
          </p:grpSpPr>
          <p:sp>
            <p:nvSpPr>
              <p:cNvPr id="1580" name="Google Shape;1580;p49"/>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1" name="Google Shape;1581;p49"/>
              <p:cNvCxnSpPr>
                <a:stCxn id="1580" idx="4"/>
                <a:endCxn id="1582"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583" name="Google Shape;1583;p49"/>
            <p:cNvGrpSpPr/>
            <p:nvPr/>
          </p:nvGrpSpPr>
          <p:grpSpPr>
            <a:xfrm>
              <a:off x="3372863" y="2412087"/>
              <a:ext cx="449100" cy="293700"/>
              <a:chOff x="3372863" y="2412087"/>
              <a:chExt cx="449100" cy="293700"/>
            </a:xfrm>
          </p:grpSpPr>
          <p:sp>
            <p:nvSpPr>
              <p:cNvPr id="1584" name="Google Shape;1584;p49"/>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5" name="Google Shape;1585;p49"/>
              <p:cNvCxnSpPr>
                <a:stCxn id="1584" idx="6"/>
                <a:endCxn id="1586"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587" name="Google Shape;1587;p49"/>
            <p:cNvGrpSpPr/>
            <p:nvPr/>
          </p:nvGrpSpPr>
          <p:grpSpPr>
            <a:xfrm>
              <a:off x="3178916" y="2087062"/>
              <a:ext cx="294000" cy="451800"/>
              <a:chOff x="3178916" y="2087062"/>
              <a:chExt cx="294000" cy="451800"/>
            </a:xfrm>
          </p:grpSpPr>
          <p:sp>
            <p:nvSpPr>
              <p:cNvPr id="1588" name="Google Shape;1588;p49"/>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9" name="Google Shape;1589;p49"/>
              <p:cNvCxnSpPr>
                <a:stCxn id="1588" idx="0"/>
                <a:endCxn id="1590"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591" name="Google Shape;1591;p49"/>
          <p:cNvGrpSpPr/>
          <p:nvPr/>
        </p:nvGrpSpPr>
        <p:grpSpPr>
          <a:xfrm>
            <a:off x="3926878" y="2054651"/>
            <a:ext cx="1039408" cy="1039406"/>
            <a:chOff x="4102175" y="2252050"/>
            <a:chExt cx="641412" cy="641411"/>
          </a:xfrm>
        </p:grpSpPr>
        <p:grpSp>
          <p:nvGrpSpPr>
            <p:cNvPr id="1592" name="Google Shape;1592;p49"/>
            <p:cNvGrpSpPr/>
            <p:nvPr/>
          </p:nvGrpSpPr>
          <p:grpSpPr>
            <a:xfrm>
              <a:off x="4102175" y="2252050"/>
              <a:ext cx="641412" cy="641400"/>
              <a:chOff x="5322600" y="2738950"/>
              <a:chExt cx="641412" cy="641400"/>
            </a:xfrm>
          </p:grpSpPr>
          <p:sp>
            <p:nvSpPr>
              <p:cNvPr id="1593" name="Google Shape;1593;p49"/>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4" name="Google Shape;1594;p49"/>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5" name="Google Shape;1595;p49"/>
            <p:cNvGrpSpPr/>
            <p:nvPr/>
          </p:nvGrpSpPr>
          <p:grpSpPr>
            <a:xfrm>
              <a:off x="4102175" y="2252050"/>
              <a:ext cx="641400" cy="641400"/>
              <a:chOff x="5322600" y="2738950"/>
              <a:chExt cx="641400" cy="641400"/>
            </a:xfrm>
          </p:grpSpPr>
          <p:sp>
            <p:nvSpPr>
              <p:cNvPr id="1596" name="Google Shape;1596;p49"/>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7" name="Google Shape;1597;p49"/>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8" name="Google Shape;1598;p49"/>
            <p:cNvGrpSpPr/>
            <p:nvPr/>
          </p:nvGrpSpPr>
          <p:grpSpPr>
            <a:xfrm>
              <a:off x="4102175" y="2252050"/>
              <a:ext cx="641412" cy="641411"/>
              <a:chOff x="5322600" y="2738950"/>
              <a:chExt cx="641412" cy="641411"/>
            </a:xfrm>
          </p:grpSpPr>
          <p:sp>
            <p:nvSpPr>
              <p:cNvPr id="1599" name="Google Shape;1599;p49"/>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0" name="Google Shape;1600;p49"/>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01" name="Google Shape;1601;p49"/>
            <p:cNvGrpSpPr/>
            <p:nvPr/>
          </p:nvGrpSpPr>
          <p:grpSpPr>
            <a:xfrm>
              <a:off x="4102175" y="2252050"/>
              <a:ext cx="641400" cy="641411"/>
              <a:chOff x="5322600" y="2738950"/>
              <a:chExt cx="641400" cy="641411"/>
            </a:xfrm>
          </p:grpSpPr>
          <p:sp>
            <p:nvSpPr>
              <p:cNvPr id="1602" name="Google Shape;1602;p49"/>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3" name="Google Shape;1603;p49"/>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604" name="Google Shape;1604;p49"/>
          <p:cNvGrpSpPr/>
          <p:nvPr/>
        </p:nvGrpSpPr>
        <p:grpSpPr>
          <a:xfrm>
            <a:off x="5093379" y="2043560"/>
            <a:ext cx="1053080" cy="1053080"/>
            <a:chOff x="855600" y="663825"/>
            <a:chExt cx="985200" cy="985200"/>
          </a:xfrm>
        </p:grpSpPr>
        <p:sp>
          <p:nvSpPr>
            <p:cNvPr id="1605" name="Google Shape;1605;p49"/>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6" name="Google Shape;1606;p49"/>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7" name="Google Shape;1607;p49"/>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8" name="Google Shape;1608;p49"/>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9" name="Google Shape;1609;p49"/>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0" name="Google Shape;1610;p49"/>
          <p:cNvGrpSpPr/>
          <p:nvPr/>
        </p:nvGrpSpPr>
        <p:grpSpPr>
          <a:xfrm>
            <a:off x="6273552" y="2043576"/>
            <a:ext cx="1053080" cy="1053080"/>
            <a:chOff x="6548850" y="2086550"/>
            <a:chExt cx="985200" cy="985200"/>
          </a:xfrm>
        </p:grpSpPr>
        <p:sp>
          <p:nvSpPr>
            <p:cNvPr id="1611" name="Google Shape;1611;p49"/>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2" name="Google Shape;1612;p49"/>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3" name="Google Shape;1613;p49"/>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4" name="Google Shape;1614;p49"/>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5" name="Google Shape;1615;p49"/>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6" name="Google Shape;1616;p49"/>
          <p:cNvGrpSpPr/>
          <p:nvPr/>
        </p:nvGrpSpPr>
        <p:grpSpPr>
          <a:xfrm>
            <a:off x="713226" y="3965261"/>
            <a:ext cx="1292928" cy="1292928"/>
            <a:chOff x="925400" y="4161775"/>
            <a:chExt cx="906300" cy="906300"/>
          </a:xfrm>
        </p:grpSpPr>
        <p:sp>
          <p:nvSpPr>
            <p:cNvPr id="1617" name="Google Shape;1617;p49"/>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8" name="Google Shape;1618;p49"/>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19" name="Google Shape;1619;p49"/>
            <p:cNvCxnSpPr>
              <a:stCxn id="1620" idx="4"/>
              <a:endCxn id="1618"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620" name="Google Shape;1620;p49"/>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1" name="Google Shape;1621;p49"/>
          <p:cNvGrpSpPr/>
          <p:nvPr/>
        </p:nvGrpSpPr>
        <p:grpSpPr>
          <a:xfrm>
            <a:off x="6195637" y="3391776"/>
            <a:ext cx="2242003" cy="2025585"/>
            <a:chOff x="722669" y="3200400"/>
            <a:chExt cx="1311650" cy="1185038"/>
          </a:xfrm>
        </p:grpSpPr>
        <p:sp>
          <p:nvSpPr>
            <p:cNvPr id="1622" name="Google Shape;1622;p49"/>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3" name="Google Shape;1623;p49"/>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24" name="Google Shape;1624;p49"/>
            <p:cNvGrpSpPr/>
            <p:nvPr/>
          </p:nvGrpSpPr>
          <p:grpSpPr>
            <a:xfrm>
              <a:off x="1335344" y="3200400"/>
              <a:ext cx="86400" cy="255000"/>
              <a:chOff x="1335344" y="3200400"/>
              <a:chExt cx="86400" cy="255000"/>
            </a:xfrm>
          </p:grpSpPr>
          <p:sp>
            <p:nvSpPr>
              <p:cNvPr id="1625" name="Google Shape;1625;p49"/>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26" name="Google Shape;1626;p49"/>
              <p:cNvCxnSpPr>
                <a:stCxn id="1625" idx="0"/>
                <a:endCxn id="1627"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628" name="Google Shape;1628;p49"/>
            <p:cNvGrpSpPr/>
            <p:nvPr/>
          </p:nvGrpSpPr>
          <p:grpSpPr>
            <a:xfrm>
              <a:off x="1613944" y="3325788"/>
              <a:ext cx="252600" cy="216000"/>
              <a:chOff x="1613944" y="3325788"/>
              <a:chExt cx="252600" cy="216000"/>
            </a:xfrm>
          </p:grpSpPr>
          <p:sp>
            <p:nvSpPr>
              <p:cNvPr id="1629" name="Google Shape;1629;p49"/>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0" name="Google Shape;1630;p49"/>
              <p:cNvCxnSpPr>
                <a:stCxn id="1629" idx="0"/>
                <a:endCxn id="1631"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32" name="Google Shape;1632;p49"/>
            <p:cNvGrpSpPr/>
            <p:nvPr/>
          </p:nvGrpSpPr>
          <p:grpSpPr>
            <a:xfrm>
              <a:off x="1780219" y="3669663"/>
              <a:ext cx="254100" cy="86400"/>
              <a:chOff x="1780219" y="3669663"/>
              <a:chExt cx="254100" cy="86400"/>
            </a:xfrm>
          </p:grpSpPr>
          <p:sp>
            <p:nvSpPr>
              <p:cNvPr id="1633" name="Google Shape;1633;p49"/>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4" name="Google Shape;1634;p49"/>
              <p:cNvCxnSpPr>
                <a:stCxn id="1633" idx="6"/>
                <a:endCxn id="1635"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636" name="Google Shape;1636;p49"/>
            <p:cNvGrpSpPr/>
            <p:nvPr/>
          </p:nvGrpSpPr>
          <p:grpSpPr>
            <a:xfrm>
              <a:off x="890544" y="3325788"/>
              <a:ext cx="252600" cy="216000"/>
              <a:chOff x="890544" y="3325788"/>
              <a:chExt cx="252600" cy="216000"/>
            </a:xfrm>
          </p:grpSpPr>
          <p:sp>
            <p:nvSpPr>
              <p:cNvPr id="1637" name="Google Shape;1637;p49"/>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8" name="Google Shape;1638;p49"/>
              <p:cNvCxnSpPr>
                <a:stCxn id="1637" idx="0"/>
                <a:endCxn id="1639"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40" name="Google Shape;1640;p49"/>
            <p:cNvGrpSpPr/>
            <p:nvPr/>
          </p:nvGrpSpPr>
          <p:grpSpPr>
            <a:xfrm>
              <a:off x="722669" y="3669663"/>
              <a:ext cx="254100" cy="86400"/>
              <a:chOff x="722669" y="3669663"/>
              <a:chExt cx="254100" cy="86400"/>
            </a:xfrm>
          </p:grpSpPr>
          <p:sp>
            <p:nvSpPr>
              <p:cNvPr id="1641" name="Google Shape;1641;p49"/>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2" name="Google Shape;1642;p49"/>
              <p:cNvCxnSpPr>
                <a:stCxn id="1641" idx="2"/>
                <a:endCxn id="1643"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644" name="Google Shape;1644;p49"/>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5" name="Google Shape;1645;p49"/>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46" name="Google Shape;1646;p49"/>
          <p:cNvGrpSpPr/>
          <p:nvPr/>
        </p:nvGrpSpPr>
        <p:grpSpPr>
          <a:xfrm flipH="1" rot="10800000">
            <a:off x="2113506" y="3398186"/>
            <a:ext cx="1292879" cy="923569"/>
            <a:chOff x="2536980" y="3717383"/>
            <a:chExt cx="1249400" cy="892509"/>
          </a:xfrm>
        </p:grpSpPr>
        <p:grpSp>
          <p:nvGrpSpPr>
            <p:cNvPr id="1647" name="Google Shape;1647;p49"/>
            <p:cNvGrpSpPr/>
            <p:nvPr/>
          </p:nvGrpSpPr>
          <p:grpSpPr>
            <a:xfrm>
              <a:off x="3192380" y="4230092"/>
              <a:ext cx="594000" cy="379800"/>
              <a:chOff x="3192380" y="4230092"/>
              <a:chExt cx="594000" cy="379800"/>
            </a:xfrm>
          </p:grpSpPr>
          <p:sp>
            <p:nvSpPr>
              <p:cNvPr id="1648" name="Google Shape;1648;p49"/>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9" name="Google Shape;1649;p49"/>
              <p:cNvCxnSpPr>
                <a:stCxn id="1648"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650" name="Google Shape;1650;p49"/>
            <p:cNvGrpSpPr/>
            <p:nvPr/>
          </p:nvGrpSpPr>
          <p:grpSpPr>
            <a:xfrm>
              <a:off x="2536980" y="4230092"/>
              <a:ext cx="585600" cy="379800"/>
              <a:chOff x="2536980" y="4230092"/>
              <a:chExt cx="585600" cy="379800"/>
            </a:xfrm>
          </p:grpSpPr>
          <p:sp>
            <p:nvSpPr>
              <p:cNvPr id="1651" name="Google Shape;1651;p49"/>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2" name="Google Shape;1652;p49"/>
              <p:cNvCxnSpPr>
                <a:endCxn id="1651"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653" name="Google Shape;1653;p49"/>
            <p:cNvGrpSpPr/>
            <p:nvPr/>
          </p:nvGrpSpPr>
          <p:grpSpPr>
            <a:xfrm>
              <a:off x="2942080" y="4160025"/>
              <a:ext cx="844200" cy="379800"/>
              <a:chOff x="2942080" y="4160025"/>
              <a:chExt cx="844200" cy="379800"/>
            </a:xfrm>
          </p:grpSpPr>
          <p:sp>
            <p:nvSpPr>
              <p:cNvPr id="1654" name="Google Shape;1654;p49"/>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5" name="Google Shape;1655;p49"/>
              <p:cNvCxnSpPr>
                <a:stCxn id="1654"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656" name="Google Shape;1656;p49"/>
            <p:cNvGrpSpPr/>
            <p:nvPr/>
          </p:nvGrpSpPr>
          <p:grpSpPr>
            <a:xfrm>
              <a:off x="2537080" y="3717383"/>
              <a:ext cx="844200" cy="379800"/>
              <a:chOff x="2537080" y="3717383"/>
              <a:chExt cx="844200" cy="379800"/>
            </a:xfrm>
          </p:grpSpPr>
          <p:sp>
            <p:nvSpPr>
              <p:cNvPr id="1657" name="Google Shape;1657;p49"/>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8" name="Google Shape;1658;p49"/>
              <p:cNvCxnSpPr>
                <a:endCxn id="1657"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659" name="Google Shape;1659;p49"/>
          <p:cNvGrpSpPr/>
          <p:nvPr/>
        </p:nvGrpSpPr>
        <p:grpSpPr>
          <a:xfrm>
            <a:off x="8134675" y="1463191"/>
            <a:ext cx="294000" cy="294000"/>
            <a:chOff x="2845025" y="3203566"/>
            <a:chExt cx="294000" cy="294000"/>
          </a:xfrm>
        </p:grpSpPr>
        <p:sp>
          <p:nvSpPr>
            <p:cNvPr id="1660" name="Google Shape;1660;p49"/>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1" name="Google Shape;1661;p49"/>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2" name="Google Shape;1662;p49"/>
          <p:cNvGrpSpPr/>
          <p:nvPr/>
        </p:nvGrpSpPr>
        <p:grpSpPr>
          <a:xfrm>
            <a:off x="7677625" y="1468816"/>
            <a:ext cx="294000" cy="294000"/>
            <a:chOff x="3139025" y="3203566"/>
            <a:chExt cx="294000" cy="294000"/>
          </a:xfrm>
        </p:grpSpPr>
        <p:sp>
          <p:nvSpPr>
            <p:cNvPr id="1663" name="Google Shape;1663;p49"/>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4" name="Google Shape;1664;p49"/>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5" name="Google Shape;1665;p49"/>
          <p:cNvGrpSpPr/>
          <p:nvPr/>
        </p:nvGrpSpPr>
        <p:grpSpPr>
          <a:xfrm>
            <a:off x="4531113" y="3391755"/>
            <a:ext cx="1557172" cy="1217042"/>
            <a:chOff x="4119061" y="3203568"/>
            <a:chExt cx="1797912" cy="1405198"/>
          </a:xfrm>
        </p:grpSpPr>
        <p:grpSp>
          <p:nvGrpSpPr>
            <p:cNvPr id="1666" name="Google Shape;1666;p49"/>
            <p:cNvGrpSpPr/>
            <p:nvPr/>
          </p:nvGrpSpPr>
          <p:grpSpPr>
            <a:xfrm>
              <a:off x="4293061" y="3203568"/>
              <a:ext cx="1449912" cy="1405198"/>
              <a:chOff x="4293061" y="3203568"/>
              <a:chExt cx="1449912" cy="1405198"/>
            </a:xfrm>
          </p:grpSpPr>
          <p:grpSp>
            <p:nvGrpSpPr>
              <p:cNvPr id="1667" name="Google Shape;1667;p49"/>
              <p:cNvGrpSpPr/>
              <p:nvPr/>
            </p:nvGrpSpPr>
            <p:grpSpPr>
              <a:xfrm>
                <a:off x="4370871" y="3203568"/>
                <a:ext cx="1293846" cy="1405198"/>
                <a:chOff x="7734309" y="2063282"/>
                <a:chExt cx="570957" cy="620095"/>
              </a:xfrm>
            </p:grpSpPr>
            <p:grpSp>
              <p:nvGrpSpPr>
                <p:cNvPr id="1668" name="Google Shape;1668;p49"/>
                <p:cNvGrpSpPr/>
                <p:nvPr/>
              </p:nvGrpSpPr>
              <p:grpSpPr>
                <a:xfrm>
                  <a:off x="8031573" y="2063282"/>
                  <a:ext cx="273693" cy="620095"/>
                  <a:chOff x="8031573" y="2063282"/>
                  <a:chExt cx="273693" cy="620095"/>
                </a:xfrm>
              </p:grpSpPr>
              <p:sp>
                <p:nvSpPr>
                  <p:cNvPr id="1669" name="Google Shape;1669;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49"/>
                <p:cNvGrpSpPr/>
                <p:nvPr/>
              </p:nvGrpSpPr>
              <p:grpSpPr>
                <a:xfrm flipH="1">
                  <a:off x="7734309" y="2063282"/>
                  <a:ext cx="273693" cy="620095"/>
                  <a:chOff x="8031573" y="2063282"/>
                  <a:chExt cx="273693" cy="620095"/>
                </a:xfrm>
              </p:grpSpPr>
              <p:sp>
                <p:nvSpPr>
                  <p:cNvPr id="1674" name="Google Shape;1674;p4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8" name="Google Shape;1678;p49"/>
              <p:cNvGrpSpPr/>
              <p:nvPr/>
            </p:nvGrpSpPr>
            <p:grpSpPr>
              <a:xfrm>
                <a:off x="4293061" y="3409734"/>
                <a:ext cx="1449912" cy="992320"/>
                <a:chOff x="4287819" y="3435027"/>
                <a:chExt cx="1229051" cy="841163"/>
              </a:xfrm>
            </p:grpSpPr>
            <p:grpSp>
              <p:nvGrpSpPr>
                <p:cNvPr id="1679" name="Google Shape;1679;p49"/>
                <p:cNvGrpSpPr/>
                <p:nvPr/>
              </p:nvGrpSpPr>
              <p:grpSpPr>
                <a:xfrm>
                  <a:off x="4287819" y="3435027"/>
                  <a:ext cx="223500" cy="841163"/>
                  <a:chOff x="4287819" y="3435027"/>
                  <a:chExt cx="223500" cy="841163"/>
                </a:xfrm>
              </p:grpSpPr>
              <p:sp>
                <p:nvSpPr>
                  <p:cNvPr id="1680" name="Google Shape;1680;p49"/>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1" name="Google Shape;1681;p49"/>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2" name="Google Shape;1682;p49"/>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83" name="Google Shape;1683;p49"/>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4" name="Google Shape;1684;p49"/>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5" name="Google Shape;1685;p49"/>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686" name="Google Shape;1686;p49"/>
            <p:cNvCxnSpPr>
              <a:endCxn id="1680"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687" name="Google Shape;1687;p49"/>
            <p:cNvCxnSpPr>
              <a:endCxn id="1681"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88" name="Google Shape;1688;p49"/>
            <p:cNvCxnSpPr>
              <a:endCxn id="1682"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689" name="Google Shape;1689;p49"/>
            <p:cNvCxnSpPr>
              <a:stCxn id="1683"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690" name="Google Shape;1690;p49"/>
            <p:cNvCxnSpPr>
              <a:stCxn id="1684"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91" name="Google Shape;1691;p49"/>
            <p:cNvCxnSpPr>
              <a:endCxn id="1685"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692" name="Google Shape;1692;p49"/>
          <p:cNvGrpSpPr/>
          <p:nvPr/>
        </p:nvGrpSpPr>
        <p:grpSpPr>
          <a:xfrm>
            <a:off x="7453725" y="2058438"/>
            <a:ext cx="461100" cy="1040700"/>
            <a:chOff x="7453725" y="2058438"/>
            <a:chExt cx="461100" cy="1040700"/>
          </a:xfrm>
        </p:grpSpPr>
        <p:sp>
          <p:nvSpPr>
            <p:cNvPr id="1693" name="Google Shape;1693;p49"/>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4" name="Google Shape;1694;p49"/>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95" name="Google Shape;1695;p49"/>
          <p:cNvGrpSpPr/>
          <p:nvPr/>
        </p:nvGrpSpPr>
        <p:grpSpPr>
          <a:xfrm>
            <a:off x="7982555" y="2045950"/>
            <a:ext cx="458370" cy="1053166"/>
            <a:chOff x="7982885" y="2045956"/>
            <a:chExt cx="462300" cy="1053166"/>
          </a:xfrm>
        </p:grpSpPr>
        <p:grpSp>
          <p:nvGrpSpPr>
            <p:cNvPr id="1696" name="Google Shape;1696;p49"/>
            <p:cNvGrpSpPr/>
            <p:nvPr/>
          </p:nvGrpSpPr>
          <p:grpSpPr>
            <a:xfrm>
              <a:off x="7982885" y="2045956"/>
              <a:ext cx="462300" cy="1053166"/>
              <a:chOff x="7982885" y="2045956"/>
              <a:chExt cx="462300" cy="1053166"/>
            </a:xfrm>
          </p:grpSpPr>
          <p:sp>
            <p:nvSpPr>
              <p:cNvPr id="1697" name="Google Shape;1697;p49"/>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8" name="Google Shape;1698;p49"/>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99" name="Google Shape;1699;p49"/>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graphicFrame>
        <p:nvGraphicFramePr>
          <p:cNvPr id="1704" name="Google Shape;1704;p50"/>
          <p:cNvGraphicFramePr/>
          <p:nvPr/>
        </p:nvGraphicFramePr>
        <p:xfrm>
          <a:off x="709825" y="538604"/>
          <a:ext cx="3000000" cy="3000000"/>
        </p:xfrm>
        <a:graphic>
          <a:graphicData uri="http://schemas.openxmlformats.org/drawingml/2006/table">
            <a:tbl>
              <a:tblPr>
                <a:noFill/>
                <a:tableStyleId>{9C7C7ADE-7C76-45D2-A222-381514A4AA31}</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705" name="Google Shape;1705;p50"/>
          <p:cNvGrpSpPr/>
          <p:nvPr/>
        </p:nvGrpSpPr>
        <p:grpSpPr>
          <a:xfrm>
            <a:off x="4513247" y="4395555"/>
            <a:ext cx="1633002" cy="187242"/>
            <a:chOff x="2601154" y="2445833"/>
            <a:chExt cx="1387546" cy="159138"/>
          </a:xfrm>
        </p:grpSpPr>
        <p:grpSp>
          <p:nvGrpSpPr>
            <p:cNvPr id="1706" name="Google Shape;1706;p50"/>
            <p:cNvGrpSpPr/>
            <p:nvPr/>
          </p:nvGrpSpPr>
          <p:grpSpPr>
            <a:xfrm>
              <a:off x="2601154" y="2445833"/>
              <a:ext cx="840328" cy="159138"/>
              <a:chOff x="2601154" y="2445833"/>
              <a:chExt cx="840328" cy="159138"/>
            </a:xfrm>
          </p:grpSpPr>
          <p:sp>
            <p:nvSpPr>
              <p:cNvPr id="1707" name="Google Shape;1707;p50"/>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0"/>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0"/>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0"/>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0"/>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8" name="Google Shape;1718;p50"/>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0"/>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0"/>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0"/>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0"/>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0"/>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0"/>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50"/>
          <p:cNvGrpSpPr/>
          <p:nvPr/>
        </p:nvGrpSpPr>
        <p:grpSpPr>
          <a:xfrm>
            <a:off x="4509949" y="4106638"/>
            <a:ext cx="1636295" cy="178683"/>
            <a:chOff x="3558802" y="4011244"/>
            <a:chExt cx="1866000" cy="111600"/>
          </a:xfrm>
        </p:grpSpPr>
        <p:sp>
          <p:nvSpPr>
            <p:cNvPr id="1726" name="Google Shape;1726;p50"/>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0"/>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50"/>
          <p:cNvGrpSpPr/>
          <p:nvPr/>
        </p:nvGrpSpPr>
        <p:grpSpPr>
          <a:xfrm>
            <a:off x="717059" y="4106373"/>
            <a:ext cx="1636097" cy="141596"/>
            <a:chOff x="2598024" y="2207461"/>
            <a:chExt cx="1383474" cy="119733"/>
          </a:xfrm>
        </p:grpSpPr>
        <p:sp>
          <p:nvSpPr>
            <p:cNvPr id="1729" name="Google Shape;1729;p50"/>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0"/>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0"/>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0"/>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0"/>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0"/>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0"/>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50"/>
          <p:cNvGrpSpPr/>
          <p:nvPr/>
        </p:nvGrpSpPr>
        <p:grpSpPr>
          <a:xfrm>
            <a:off x="2615056" y="4378476"/>
            <a:ext cx="1636335" cy="229964"/>
            <a:chOff x="723300" y="4253549"/>
            <a:chExt cx="2276482" cy="324900"/>
          </a:xfrm>
        </p:grpSpPr>
        <p:sp>
          <p:nvSpPr>
            <p:cNvPr id="1738" name="Google Shape;1738;p50"/>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0"/>
          <p:cNvGrpSpPr/>
          <p:nvPr/>
        </p:nvGrpSpPr>
        <p:grpSpPr>
          <a:xfrm>
            <a:off x="2616017" y="4106810"/>
            <a:ext cx="1634508" cy="211915"/>
            <a:chOff x="705948" y="3788465"/>
            <a:chExt cx="2308953" cy="299400"/>
          </a:xfrm>
        </p:grpSpPr>
        <p:sp>
          <p:nvSpPr>
            <p:cNvPr id="1744" name="Google Shape;1744;p50"/>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0"/>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50"/>
          <p:cNvGrpSpPr/>
          <p:nvPr/>
        </p:nvGrpSpPr>
        <p:grpSpPr>
          <a:xfrm>
            <a:off x="717063" y="4466290"/>
            <a:ext cx="1636137" cy="142321"/>
            <a:chOff x="717063" y="4466290"/>
            <a:chExt cx="1636137" cy="142321"/>
          </a:xfrm>
        </p:grpSpPr>
        <p:grpSp>
          <p:nvGrpSpPr>
            <p:cNvPr id="1750" name="Google Shape;1750;p50"/>
            <p:cNvGrpSpPr/>
            <p:nvPr/>
          </p:nvGrpSpPr>
          <p:grpSpPr>
            <a:xfrm>
              <a:off x="717063" y="4466290"/>
              <a:ext cx="1636137" cy="0"/>
              <a:chOff x="5224975" y="2962250"/>
              <a:chExt cx="1544400" cy="0"/>
            </a:xfrm>
          </p:grpSpPr>
          <p:cxnSp>
            <p:nvCxnSpPr>
              <p:cNvPr id="1751" name="Google Shape;1751;p50"/>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2" name="Google Shape;1752;p50"/>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753" name="Google Shape;1753;p50"/>
            <p:cNvGrpSpPr/>
            <p:nvPr/>
          </p:nvGrpSpPr>
          <p:grpSpPr>
            <a:xfrm>
              <a:off x="717063" y="4608612"/>
              <a:ext cx="1636137" cy="0"/>
              <a:chOff x="5224975" y="2962250"/>
              <a:chExt cx="1544400" cy="0"/>
            </a:xfrm>
          </p:grpSpPr>
          <p:cxnSp>
            <p:nvCxnSpPr>
              <p:cNvPr id="1754" name="Google Shape;1754;p50"/>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5" name="Google Shape;1755;p50"/>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756" name="Google Shape;1756;p50"/>
          <p:cNvGrpSpPr/>
          <p:nvPr/>
        </p:nvGrpSpPr>
        <p:grpSpPr>
          <a:xfrm>
            <a:off x="4360502" y="551726"/>
            <a:ext cx="1942231" cy="1498773"/>
            <a:chOff x="4267623" y="1395910"/>
            <a:chExt cx="1364980" cy="1053323"/>
          </a:xfrm>
        </p:grpSpPr>
        <p:sp>
          <p:nvSpPr>
            <p:cNvPr id="1757" name="Google Shape;1757;p50"/>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8" name="Google Shape;1758;p50"/>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9" name="Google Shape;1759;p50"/>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0" name="Google Shape;1760;p50"/>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1" name="Google Shape;1761;p50"/>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2" name="Google Shape;1762;p50"/>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3" name="Google Shape;1763;p50"/>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4" name="Google Shape;1764;p50"/>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5" name="Google Shape;1765;p50"/>
            <p:cNvCxnSpPr>
              <a:stCxn id="1761" idx="2"/>
              <a:endCxn id="1757"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766" name="Google Shape;1766;p50"/>
            <p:cNvCxnSpPr>
              <a:stCxn id="1763" idx="6"/>
              <a:endCxn id="1758"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767" name="Google Shape;1767;p50"/>
            <p:cNvCxnSpPr>
              <a:stCxn id="1759" idx="3"/>
              <a:endCxn id="1762"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768" name="Google Shape;1768;p50"/>
            <p:cNvCxnSpPr>
              <a:stCxn id="1760" idx="0"/>
              <a:endCxn id="1764"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769" name="Google Shape;1769;p50"/>
          <p:cNvGrpSpPr/>
          <p:nvPr/>
        </p:nvGrpSpPr>
        <p:grpSpPr>
          <a:xfrm>
            <a:off x="7297251" y="2327905"/>
            <a:ext cx="1133434" cy="710700"/>
            <a:chOff x="4277294" y="3280212"/>
            <a:chExt cx="1434000" cy="899165"/>
          </a:xfrm>
        </p:grpSpPr>
        <p:grpSp>
          <p:nvGrpSpPr>
            <p:cNvPr id="1770" name="Google Shape;1770;p50"/>
            <p:cNvGrpSpPr/>
            <p:nvPr/>
          </p:nvGrpSpPr>
          <p:grpSpPr>
            <a:xfrm>
              <a:off x="4277294" y="3985877"/>
              <a:ext cx="1434000" cy="193500"/>
              <a:chOff x="4277294" y="3985877"/>
              <a:chExt cx="1434000" cy="193500"/>
            </a:xfrm>
          </p:grpSpPr>
          <p:sp>
            <p:nvSpPr>
              <p:cNvPr id="1771" name="Google Shape;1771;p50"/>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2" name="Google Shape;1772;p50"/>
              <p:cNvCxnSpPr>
                <a:stCxn id="1771"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773" name="Google Shape;1773;p50"/>
            <p:cNvGrpSpPr/>
            <p:nvPr/>
          </p:nvGrpSpPr>
          <p:grpSpPr>
            <a:xfrm>
              <a:off x="4332478" y="3746351"/>
              <a:ext cx="1182600" cy="193500"/>
              <a:chOff x="4332478" y="3746351"/>
              <a:chExt cx="1182600" cy="193500"/>
            </a:xfrm>
          </p:grpSpPr>
          <p:sp>
            <p:nvSpPr>
              <p:cNvPr id="1774" name="Google Shape;1774;p50"/>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5" name="Google Shape;1775;p50"/>
              <p:cNvCxnSpPr>
                <a:endCxn id="1774"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776" name="Google Shape;1776;p50"/>
            <p:cNvGrpSpPr/>
            <p:nvPr/>
          </p:nvGrpSpPr>
          <p:grpSpPr>
            <a:xfrm>
              <a:off x="4562350" y="3513282"/>
              <a:ext cx="861000" cy="193500"/>
              <a:chOff x="4562350" y="3513282"/>
              <a:chExt cx="861000" cy="193500"/>
            </a:xfrm>
          </p:grpSpPr>
          <p:sp>
            <p:nvSpPr>
              <p:cNvPr id="1777" name="Google Shape;1777;p50"/>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50"/>
              <p:cNvCxnSpPr>
                <a:stCxn id="1777"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779" name="Google Shape;1779;p50"/>
            <p:cNvGrpSpPr/>
            <p:nvPr/>
          </p:nvGrpSpPr>
          <p:grpSpPr>
            <a:xfrm>
              <a:off x="4686335" y="3280212"/>
              <a:ext cx="493500" cy="193500"/>
              <a:chOff x="4686335" y="3280212"/>
              <a:chExt cx="493500" cy="193500"/>
            </a:xfrm>
          </p:grpSpPr>
          <p:sp>
            <p:nvSpPr>
              <p:cNvPr id="1780" name="Google Shape;1780;p50"/>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1" name="Google Shape;1781;p50"/>
              <p:cNvCxnSpPr>
                <a:endCxn id="1780"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782" name="Google Shape;1782;p50"/>
          <p:cNvGrpSpPr/>
          <p:nvPr/>
        </p:nvGrpSpPr>
        <p:grpSpPr>
          <a:xfrm>
            <a:off x="6410637" y="2327964"/>
            <a:ext cx="790364" cy="710721"/>
            <a:chOff x="5760425" y="3623250"/>
            <a:chExt cx="1309200" cy="1177275"/>
          </a:xfrm>
        </p:grpSpPr>
        <p:sp>
          <p:nvSpPr>
            <p:cNvPr id="1783" name="Google Shape;1783;p50"/>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4" name="Google Shape;1784;p50"/>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5" name="Google Shape;1785;p50"/>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6" name="Google Shape;1786;p50"/>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87" name="Google Shape;1787;p50"/>
          <p:cNvGrpSpPr/>
          <p:nvPr/>
        </p:nvGrpSpPr>
        <p:grpSpPr>
          <a:xfrm>
            <a:off x="2615190" y="2430902"/>
            <a:ext cx="1636200" cy="1510967"/>
            <a:chOff x="2541874" y="2328050"/>
            <a:chExt cx="1632446" cy="1507500"/>
          </a:xfrm>
        </p:grpSpPr>
        <p:grpSp>
          <p:nvGrpSpPr>
            <p:cNvPr id="1788" name="Google Shape;1788;p50"/>
            <p:cNvGrpSpPr/>
            <p:nvPr/>
          </p:nvGrpSpPr>
          <p:grpSpPr>
            <a:xfrm>
              <a:off x="2541874" y="2397088"/>
              <a:ext cx="1632446" cy="1369424"/>
              <a:chOff x="2541874" y="2419113"/>
              <a:chExt cx="1632446" cy="1369424"/>
            </a:xfrm>
          </p:grpSpPr>
          <p:sp>
            <p:nvSpPr>
              <p:cNvPr id="1789" name="Google Shape;1789;p50"/>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0" name="Google Shape;1790;p50"/>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1" name="Google Shape;1791;p50"/>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2" name="Google Shape;1792;p50"/>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3" name="Google Shape;1793;p50"/>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4" name="Google Shape;1794;p50"/>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5" name="Google Shape;1795;p50"/>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6" name="Google Shape;1796;p50"/>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7" name="Google Shape;1797;p50"/>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8" name="Google Shape;1798;p50"/>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9" name="Google Shape;1799;p50"/>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0" name="Google Shape;1800;p50"/>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1" name="Google Shape;1801;p50"/>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2" name="Google Shape;1802;p50"/>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3" name="Google Shape;1803;p50"/>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4" name="Google Shape;1804;p50"/>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5" name="Google Shape;1805;p50"/>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6" name="Google Shape;1806;p50"/>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7" name="Google Shape;1807;p50"/>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8" name="Google Shape;1808;p50"/>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9" name="Google Shape;1809;p50"/>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0" name="Google Shape;1810;p50"/>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1" name="Google Shape;1811;p50"/>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2" name="Google Shape;1812;p50"/>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13" name="Google Shape;1813;p50"/>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814" name="Google Shape;1814;p50"/>
          <p:cNvGrpSpPr/>
          <p:nvPr/>
        </p:nvGrpSpPr>
        <p:grpSpPr>
          <a:xfrm>
            <a:off x="4578681" y="2337868"/>
            <a:ext cx="1498830" cy="1498830"/>
            <a:chOff x="2734075" y="2398825"/>
            <a:chExt cx="1410000" cy="1410000"/>
          </a:xfrm>
        </p:grpSpPr>
        <p:sp>
          <p:nvSpPr>
            <p:cNvPr id="1815" name="Google Shape;1815;p50"/>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6" name="Google Shape;1816;p50"/>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7" name="Google Shape;1817;p50"/>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8" name="Google Shape;1818;p50"/>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819" name="Google Shape;1819;p50"/>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0" name="Google Shape;1820;p50"/>
          <p:cNvCxnSpPr>
            <a:stCxn id="1819"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821" name="Google Shape;1821;p50"/>
          <p:cNvGrpSpPr/>
          <p:nvPr/>
        </p:nvGrpSpPr>
        <p:grpSpPr>
          <a:xfrm>
            <a:off x="7127800" y="3303050"/>
            <a:ext cx="583200" cy="1305300"/>
            <a:chOff x="7127800" y="3303050"/>
            <a:chExt cx="583200" cy="1305300"/>
          </a:xfrm>
        </p:grpSpPr>
        <p:sp>
          <p:nvSpPr>
            <p:cNvPr id="1822" name="Google Shape;1822;p50"/>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3" name="Google Shape;1823;p50"/>
            <p:cNvCxnSpPr>
              <a:stCxn id="1822"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4" name="Google Shape;1824;p50"/>
          <p:cNvGrpSpPr/>
          <p:nvPr/>
        </p:nvGrpSpPr>
        <p:grpSpPr>
          <a:xfrm>
            <a:off x="7847475" y="3303175"/>
            <a:ext cx="583200" cy="1305300"/>
            <a:chOff x="7847475" y="3303175"/>
            <a:chExt cx="583200" cy="1305300"/>
          </a:xfrm>
        </p:grpSpPr>
        <p:sp>
          <p:nvSpPr>
            <p:cNvPr id="1825" name="Google Shape;1825;p50"/>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6" name="Google Shape;1826;p50"/>
            <p:cNvCxnSpPr>
              <a:stCxn id="1825"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7" name="Google Shape;1827;p50"/>
          <p:cNvGrpSpPr/>
          <p:nvPr/>
        </p:nvGrpSpPr>
        <p:grpSpPr>
          <a:xfrm>
            <a:off x="647130" y="3397568"/>
            <a:ext cx="531608" cy="531608"/>
            <a:chOff x="640000" y="3356400"/>
            <a:chExt cx="543900" cy="543900"/>
          </a:xfrm>
        </p:grpSpPr>
        <p:sp>
          <p:nvSpPr>
            <p:cNvPr id="1828" name="Google Shape;1828;p50"/>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9" name="Google Shape;1829;p50"/>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0" name="Google Shape;1830;p50"/>
          <p:cNvGrpSpPr/>
          <p:nvPr/>
        </p:nvGrpSpPr>
        <p:grpSpPr>
          <a:xfrm>
            <a:off x="1234362" y="3397568"/>
            <a:ext cx="531608" cy="531608"/>
            <a:chOff x="1221113" y="3356400"/>
            <a:chExt cx="543900" cy="543900"/>
          </a:xfrm>
        </p:grpSpPr>
        <p:sp>
          <p:nvSpPr>
            <p:cNvPr id="1831" name="Google Shape;1831;p50"/>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2" name="Google Shape;1832;p50"/>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3" name="Google Shape;1833;p50"/>
          <p:cNvGrpSpPr/>
          <p:nvPr/>
        </p:nvGrpSpPr>
        <p:grpSpPr>
          <a:xfrm>
            <a:off x="1821593" y="3397568"/>
            <a:ext cx="531608" cy="531608"/>
            <a:chOff x="1802222" y="3356400"/>
            <a:chExt cx="543900" cy="543900"/>
          </a:xfrm>
        </p:grpSpPr>
        <p:sp>
          <p:nvSpPr>
            <p:cNvPr id="1834" name="Google Shape;1834;p50"/>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5" name="Google Shape;1835;p50"/>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6" name="Google Shape;1836;p50"/>
          <p:cNvGrpSpPr/>
          <p:nvPr/>
        </p:nvGrpSpPr>
        <p:grpSpPr>
          <a:xfrm>
            <a:off x="2615050" y="538596"/>
            <a:ext cx="1636500" cy="1636500"/>
            <a:chOff x="2615050" y="501067"/>
            <a:chExt cx="1636500" cy="1636500"/>
          </a:xfrm>
        </p:grpSpPr>
        <p:sp>
          <p:nvSpPr>
            <p:cNvPr id="1837" name="Google Shape;1837;p50"/>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8" name="Google Shape;1838;p50"/>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9" name="Google Shape;1839;p50"/>
          <p:cNvGrpSpPr/>
          <p:nvPr/>
        </p:nvGrpSpPr>
        <p:grpSpPr>
          <a:xfrm>
            <a:off x="6410574" y="539471"/>
            <a:ext cx="3519095" cy="3002836"/>
            <a:chOff x="6781275" y="766449"/>
            <a:chExt cx="2814375" cy="2401500"/>
          </a:xfrm>
        </p:grpSpPr>
        <p:grpSp>
          <p:nvGrpSpPr>
            <p:cNvPr id="1840" name="Google Shape;1840;p50"/>
            <p:cNvGrpSpPr/>
            <p:nvPr/>
          </p:nvGrpSpPr>
          <p:grpSpPr>
            <a:xfrm>
              <a:off x="6781275" y="766449"/>
              <a:ext cx="2814375" cy="2401500"/>
              <a:chOff x="6781275" y="766449"/>
              <a:chExt cx="2814375" cy="2401500"/>
            </a:xfrm>
          </p:grpSpPr>
          <p:sp>
            <p:nvSpPr>
              <p:cNvPr id="1841" name="Google Shape;1841;p50"/>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2" name="Google Shape;1842;p50"/>
              <p:cNvCxnSpPr>
                <a:stCxn id="1841" idx="0"/>
                <a:endCxn id="1843"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843" name="Google Shape;1843;p50"/>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4" name="Google Shape;1844;p50"/>
            <p:cNvGrpSpPr/>
            <p:nvPr/>
          </p:nvGrpSpPr>
          <p:grpSpPr>
            <a:xfrm>
              <a:off x="6781275" y="1098578"/>
              <a:ext cx="2487825" cy="1748400"/>
              <a:chOff x="6781275" y="1098578"/>
              <a:chExt cx="2487825" cy="1748400"/>
            </a:xfrm>
          </p:grpSpPr>
          <p:sp>
            <p:nvSpPr>
              <p:cNvPr id="1845" name="Google Shape;1845;p50"/>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6" name="Google Shape;1846;p50"/>
              <p:cNvCxnSpPr>
                <a:stCxn id="1845" idx="0"/>
                <a:endCxn id="1847"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847" name="Google Shape;1847;p50"/>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8" name="Google Shape;1848;p50"/>
            <p:cNvGrpSpPr/>
            <p:nvPr/>
          </p:nvGrpSpPr>
          <p:grpSpPr>
            <a:xfrm>
              <a:off x="6781275" y="1415859"/>
              <a:ext cx="2193850" cy="1160400"/>
              <a:chOff x="6781275" y="1415859"/>
              <a:chExt cx="2193850" cy="1160400"/>
            </a:xfrm>
          </p:grpSpPr>
          <p:sp>
            <p:nvSpPr>
              <p:cNvPr id="1849" name="Google Shape;1849;p50"/>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0" name="Google Shape;1850;p50"/>
              <p:cNvCxnSpPr>
                <a:stCxn id="1849" idx="0"/>
                <a:endCxn id="1851"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851" name="Google Shape;1851;p50"/>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52" name="Google Shape;1852;p50"/>
            <p:cNvGrpSpPr/>
            <p:nvPr/>
          </p:nvGrpSpPr>
          <p:grpSpPr>
            <a:xfrm>
              <a:off x="6781275" y="1746372"/>
              <a:ext cx="1866075" cy="504900"/>
              <a:chOff x="6781275" y="1746372"/>
              <a:chExt cx="1866075" cy="504900"/>
            </a:xfrm>
          </p:grpSpPr>
          <p:sp>
            <p:nvSpPr>
              <p:cNvPr id="1853" name="Google Shape;1853;p50"/>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4" name="Google Shape;1854;p50"/>
              <p:cNvCxnSpPr>
                <a:stCxn id="1853" idx="1"/>
                <a:endCxn id="1855"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855" name="Google Shape;1855;p50"/>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856" name="Google Shape;1856;p50"/>
          <p:cNvGrpSpPr/>
          <p:nvPr/>
        </p:nvGrpSpPr>
        <p:grpSpPr>
          <a:xfrm>
            <a:off x="2616150" y="1472035"/>
            <a:ext cx="1636500" cy="1636500"/>
            <a:chOff x="2615050" y="501067"/>
            <a:chExt cx="1636500" cy="1636500"/>
          </a:xfrm>
        </p:grpSpPr>
        <p:sp>
          <p:nvSpPr>
            <p:cNvPr id="1857" name="Google Shape;1857;p50"/>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8" name="Google Shape;1858;p50"/>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2" name="Shape 1862"/>
        <p:cNvGrpSpPr/>
        <p:nvPr/>
      </p:nvGrpSpPr>
      <p:grpSpPr>
        <a:xfrm>
          <a:off x="0" y="0"/>
          <a:ext cx="0" cy="0"/>
          <a:chOff x="0" y="0"/>
          <a:chExt cx="0" cy="0"/>
        </a:xfrm>
      </p:grpSpPr>
      <p:sp>
        <p:nvSpPr>
          <p:cNvPr id="1863" name="Google Shape;1863;p51"/>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1864" name="Google Shape;1864;p51"/>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865" name="Google Shape;1865;p51"/>
          <p:cNvGrpSpPr/>
          <p:nvPr/>
        </p:nvGrpSpPr>
        <p:grpSpPr>
          <a:xfrm>
            <a:off x="717372" y="2444071"/>
            <a:ext cx="284561" cy="250104"/>
            <a:chOff x="892750" y="267400"/>
            <a:chExt cx="483125" cy="424625"/>
          </a:xfrm>
        </p:grpSpPr>
        <p:sp>
          <p:nvSpPr>
            <p:cNvPr id="1866" name="Google Shape;1866;p51"/>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7" name="Google Shape;1867;p51"/>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68" name="Google Shape;1868;p51"/>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69" name="Google Shape;1869;p51"/>
          <p:cNvGrpSpPr/>
          <p:nvPr/>
        </p:nvGrpSpPr>
        <p:grpSpPr>
          <a:xfrm>
            <a:off x="1169544" y="2426828"/>
            <a:ext cx="250119" cy="284590"/>
            <a:chOff x="1516475" y="238075"/>
            <a:chExt cx="424650" cy="483175"/>
          </a:xfrm>
        </p:grpSpPr>
        <p:sp>
          <p:nvSpPr>
            <p:cNvPr id="1870" name="Google Shape;1870;p51"/>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1" name="Google Shape;1871;p51"/>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72" name="Google Shape;1872;p51"/>
          <p:cNvGrpSpPr/>
          <p:nvPr/>
        </p:nvGrpSpPr>
        <p:grpSpPr>
          <a:xfrm>
            <a:off x="1589405" y="2494085"/>
            <a:ext cx="285665" cy="150077"/>
            <a:chOff x="2080675" y="352325"/>
            <a:chExt cx="485000" cy="254800"/>
          </a:xfrm>
        </p:grpSpPr>
        <p:sp>
          <p:nvSpPr>
            <p:cNvPr id="1873" name="Google Shape;1873;p51"/>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4" name="Google Shape;1874;p51"/>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75" name="Google Shape;1875;p51"/>
          <p:cNvGrpSpPr/>
          <p:nvPr/>
        </p:nvGrpSpPr>
        <p:grpSpPr>
          <a:xfrm>
            <a:off x="2045244" y="2426843"/>
            <a:ext cx="250119" cy="284561"/>
            <a:chOff x="2705375" y="238125"/>
            <a:chExt cx="424650" cy="483125"/>
          </a:xfrm>
        </p:grpSpPr>
        <p:sp>
          <p:nvSpPr>
            <p:cNvPr id="1876" name="Google Shape;1876;p51"/>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7" name="Google Shape;1877;p51"/>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8" name="Google Shape;1878;p51"/>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79" name="Google Shape;1879;p51"/>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80" name="Google Shape;1880;p51"/>
          <p:cNvGrpSpPr/>
          <p:nvPr/>
        </p:nvGrpSpPr>
        <p:grpSpPr>
          <a:xfrm>
            <a:off x="2478860" y="2427108"/>
            <a:ext cx="251930" cy="284031"/>
            <a:chOff x="3299850" y="238575"/>
            <a:chExt cx="427725" cy="482225"/>
          </a:xfrm>
        </p:grpSpPr>
        <p:sp>
          <p:nvSpPr>
            <p:cNvPr id="1881" name="Google Shape;1881;p51"/>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2" name="Google Shape;1882;p51"/>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3" name="Google Shape;1883;p51"/>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4" name="Google Shape;1884;p51"/>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5" name="Google Shape;1885;p51"/>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86" name="Google Shape;1886;p51"/>
          <p:cNvGrpSpPr/>
          <p:nvPr/>
        </p:nvGrpSpPr>
        <p:grpSpPr>
          <a:xfrm>
            <a:off x="2898176" y="2426843"/>
            <a:ext cx="294839" cy="284561"/>
            <a:chOff x="3857225" y="238125"/>
            <a:chExt cx="500575" cy="483125"/>
          </a:xfrm>
        </p:grpSpPr>
        <p:sp>
          <p:nvSpPr>
            <p:cNvPr id="1887" name="Google Shape;1887;p51"/>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8" name="Google Shape;1888;p51"/>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89" name="Google Shape;1889;p51"/>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0" name="Google Shape;1890;p51"/>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1" name="Google Shape;1891;p51"/>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2" name="Google Shape;1892;p51"/>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3" name="Google Shape;1893;p51"/>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94" name="Google Shape;1894;p51"/>
          <p:cNvSpPr/>
          <p:nvPr/>
        </p:nvSpPr>
        <p:spPr>
          <a:xfrm>
            <a:off x="3335948" y="2426865"/>
            <a:ext cx="294839" cy="2845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895" name="Google Shape;1895;p51"/>
          <p:cNvGrpSpPr/>
          <p:nvPr/>
        </p:nvGrpSpPr>
        <p:grpSpPr>
          <a:xfrm>
            <a:off x="3775618" y="2426865"/>
            <a:ext cx="284575" cy="284516"/>
            <a:chOff x="5053900" y="238200"/>
            <a:chExt cx="483150" cy="483050"/>
          </a:xfrm>
        </p:grpSpPr>
        <p:sp>
          <p:nvSpPr>
            <p:cNvPr id="1896" name="Google Shape;1896;p51"/>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7" name="Google Shape;1897;p51"/>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8" name="Google Shape;1898;p51"/>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9" name="Google Shape;1899;p51"/>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00" name="Google Shape;1900;p51"/>
          <p:cNvGrpSpPr/>
          <p:nvPr/>
        </p:nvGrpSpPr>
        <p:grpSpPr>
          <a:xfrm>
            <a:off x="4211787" y="2426843"/>
            <a:ext cx="284561" cy="284561"/>
            <a:chOff x="5648375" y="238125"/>
            <a:chExt cx="483125" cy="483125"/>
          </a:xfrm>
        </p:grpSpPr>
        <p:sp>
          <p:nvSpPr>
            <p:cNvPr id="1901" name="Google Shape;1901;p51"/>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2" name="Google Shape;1902;p51"/>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3" name="Google Shape;1903;p51"/>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4" name="Google Shape;1904;p51"/>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5" name="Google Shape;1905;p51"/>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6" name="Google Shape;1906;p51"/>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7" name="Google Shape;1907;p51"/>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8" name="Google Shape;1908;p51"/>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9" name="Google Shape;1909;p51"/>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0" name="Google Shape;1910;p51"/>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11" name="Google Shape;1911;p51"/>
          <p:cNvGrpSpPr/>
          <p:nvPr/>
        </p:nvGrpSpPr>
        <p:grpSpPr>
          <a:xfrm>
            <a:off x="4647449" y="2426843"/>
            <a:ext cx="284561" cy="284561"/>
            <a:chOff x="6242825" y="238125"/>
            <a:chExt cx="483125" cy="483125"/>
          </a:xfrm>
        </p:grpSpPr>
        <p:sp>
          <p:nvSpPr>
            <p:cNvPr id="1912" name="Google Shape;1912;p51"/>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3" name="Google Shape;1913;p51"/>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4" name="Google Shape;1914;p51"/>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15" name="Google Shape;1915;p51"/>
          <p:cNvGrpSpPr/>
          <p:nvPr/>
        </p:nvGrpSpPr>
        <p:grpSpPr>
          <a:xfrm>
            <a:off x="715951" y="2885073"/>
            <a:ext cx="287403" cy="250075"/>
            <a:chOff x="889275" y="861850"/>
            <a:chExt cx="487950" cy="424575"/>
          </a:xfrm>
        </p:grpSpPr>
        <p:sp>
          <p:nvSpPr>
            <p:cNvPr id="1916" name="Google Shape;1916;p51"/>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7" name="Google Shape;1917;p51"/>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8" name="Google Shape;1918;p51"/>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9" name="Google Shape;1919;p51"/>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20" name="Google Shape;1920;p51"/>
          <p:cNvSpPr/>
          <p:nvPr/>
        </p:nvSpPr>
        <p:spPr>
          <a:xfrm>
            <a:off x="1167880" y="2867815"/>
            <a:ext cx="253447" cy="284590"/>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1" name="Google Shape;1921;p51"/>
          <p:cNvSpPr/>
          <p:nvPr/>
        </p:nvSpPr>
        <p:spPr>
          <a:xfrm>
            <a:off x="1589398" y="2867815"/>
            <a:ext cx="285680" cy="284590"/>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22" name="Google Shape;1922;p51"/>
          <p:cNvGrpSpPr/>
          <p:nvPr/>
        </p:nvGrpSpPr>
        <p:grpSpPr>
          <a:xfrm>
            <a:off x="2028023" y="2867830"/>
            <a:ext cx="284561" cy="284561"/>
            <a:chOff x="2676100" y="832575"/>
            <a:chExt cx="483125" cy="483125"/>
          </a:xfrm>
        </p:grpSpPr>
        <p:sp>
          <p:nvSpPr>
            <p:cNvPr id="1923" name="Google Shape;1923;p51"/>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4" name="Google Shape;1924;p51"/>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5" name="Google Shape;1925;p51"/>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26" name="Google Shape;1926;p51"/>
          <p:cNvGrpSpPr/>
          <p:nvPr/>
        </p:nvGrpSpPr>
        <p:grpSpPr>
          <a:xfrm>
            <a:off x="2457759" y="2867830"/>
            <a:ext cx="294132" cy="284561"/>
            <a:chOff x="3270550" y="832575"/>
            <a:chExt cx="499375" cy="483125"/>
          </a:xfrm>
        </p:grpSpPr>
        <p:sp>
          <p:nvSpPr>
            <p:cNvPr id="1927" name="Google Shape;1927;p51"/>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8" name="Google Shape;1928;p51"/>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29" name="Google Shape;1929;p51"/>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30" name="Google Shape;1930;p51"/>
          <p:cNvGrpSpPr/>
          <p:nvPr/>
        </p:nvGrpSpPr>
        <p:grpSpPr>
          <a:xfrm>
            <a:off x="3339150" y="2885021"/>
            <a:ext cx="288433" cy="250178"/>
            <a:chOff x="4452900" y="861750"/>
            <a:chExt cx="489700" cy="424750"/>
          </a:xfrm>
        </p:grpSpPr>
        <p:sp>
          <p:nvSpPr>
            <p:cNvPr id="1931" name="Google Shape;1931;p51"/>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2" name="Google Shape;1932;p51"/>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3" name="Google Shape;1933;p51"/>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34" name="Google Shape;1934;p51"/>
          <p:cNvGrpSpPr/>
          <p:nvPr/>
        </p:nvGrpSpPr>
        <p:grpSpPr>
          <a:xfrm>
            <a:off x="3769153" y="2867837"/>
            <a:ext cx="297504" cy="284546"/>
            <a:chOff x="5049750" y="832600"/>
            <a:chExt cx="505100" cy="483100"/>
          </a:xfrm>
        </p:grpSpPr>
        <p:sp>
          <p:nvSpPr>
            <p:cNvPr id="1935" name="Google Shape;1935;p51"/>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36" name="Google Shape;1936;p51"/>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37" name="Google Shape;1937;p51"/>
          <p:cNvSpPr/>
          <p:nvPr/>
        </p:nvSpPr>
        <p:spPr>
          <a:xfrm>
            <a:off x="4211147" y="2888437"/>
            <a:ext cx="285842" cy="243345"/>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38" name="Google Shape;1938;p51"/>
          <p:cNvGrpSpPr/>
          <p:nvPr/>
        </p:nvGrpSpPr>
        <p:grpSpPr>
          <a:xfrm>
            <a:off x="4664670" y="2867830"/>
            <a:ext cx="250119" cy="284561"/>
            <a:chOff x="6272100" y="832575"/>
            <a:chExt cx="424650" cy="483125"/>
          </a:xfrm>
        </p:grpSpPr>
        <p:sp>
          <p:nvSpPr>
            <p:cNvPr id="1939" name="Google Shape;1939;p51"/>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0" name="Google Shape;1940;p51"/>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1" name="Google Shape;1941;p51"/>
          <p:cNvGrpSpPr/>
          <p:nvPr/>
        </p:nvGrpSpPr>
        <p:grpSpPr>
          <a:xfrm>
            <a:off x="2903308" y="2876724"/>
            <a:ext cx="284575" cy="266773"/>
            <a:chOff x="3865000" y="847675"/>
            <a:chExt cx="483150" cy="452925"/>
          </a:xfrm>
        </p:grpSpPr>
        <p:sp>
          <p:nvSpPr>
            <p:cNvPr id="1942" name="Google Shape;1942;p51"/>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3" name="Google Shape;1943;p51"/>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4" name="Google Shape;1944;p51"/>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5" name="Google Shape;1945;p51"/>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46" name="Google Shape;1946;p51"/>
          <p:cNvGrpSpPr/>
          <p:nvPr/>
        </p:nvGrpSpPr>
        <p:grpSpPr>
          <a:xfrm>
            <a:off x="717350" y="3304158"/>
            <a:ext cx="284605" cy="284575"/>
            <a:chOff x="893650" y="1428000"/>
            <a:chExt cx="483200" cy="483150"/>
          </a:xfrm>
        </p:grpSpPr>
        <p:sp>
          <p:nvSpPr>
            <p:cNvPr id="1947" name="Google Shape;1947;p51"/>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8" name="Google Shape;1948;p51"/>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9" name="Google Shape;1949;p51"/>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0" name="Google Shape;1950;p51"/>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51" name="Google Shape;1951;p51"/>
          <p:cNvSpPr/>
          <p:nvPr/>
        </p:nvSpPr>
        <p:spPr>
          <a:xfrm>
            <a:off x="1152323" y="3354739"/>
            <a:ext cx="284561" cy="183415"/>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2" name="Google Shape;1952;p51"/>
          <p:cNvSpPr/>
          <p:nvPr/>
        </p:nvSpPr>
        <p:spPr>
          <a:xfrm>
            <a:off x="1584332" y="3304180"/>
            <a:ext cx="295811" cy="284531"/>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53" name="Google Shape;1953;p51"/>
          <p:cNvGrpSpPr/>
          <p:nvPr/>
        </p:nvGrpSpPr>
        <p:grpSpPr>
          <a:xfrm>
            <a:off x="2022730" y="3321446"/>
            <a:ext cx="295148" cy="250001"/>
            <a:chOff x="2676100" y="1456375"/>
            <a:chExt cx="501100" cy="424450"/>
          </a:xfrm>
        </p:grpSpPr>
        <p:sp>
          <p:nvSpPr>
            <p:cNvPr id="1954" name="Google Shape;1954;p51"/>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5" name="Google Shape;1955;p51"/>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6" name="Google Shape;1956;p51"/>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57" name="Google Shape;1957;p51"/>
          <p:cNvGrpSpPr/>
          <p:nvPr/>
        </p:nvGrpSpPr>
        <p:grpSpPr>
          <a:xfrm>
            <a:off x="2462523" y="3304166"/>
            <a:ext cx="284605" cy="284561"/>
            <a:chOff x="3270475" y="1427025"/>
            <a:chExt cx="483200" cy="483125"/>
          </a:xfrm>
        </p:grpSpPr>
        <p:sp>
          <p:nvSpPr>
            <p:cNvPr id="1958" name="Google Shape;1958;p51"/>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59" name="Google Shape;1959;p51"/>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0" name="Google Shape;1960;p51"/>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61" name="Google Shape;1961;p51"/>
          <p:cNvGrpSpPr/>
          <p:nvPr/>
        </p:nvGrpSpPr>
        <p:grpSpPr>
          <a:xfrm>
            <a:off x="2901909" y="3304144"/>
            <a:ext cx="287373" cy="284605"/>
            <a:chOff x="3860250" y="1427025"/>
            <a:chExt cx="487900" cy="483200"/>
          </a:xfrm>
        </p:grpSpPr>
        <p:sp>
          <p:nvSpPr>
            <p:cNvPr id="1962" name="Google Shape;1962;p51"/>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3" name="Google Shape;1963;p51"/>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4" name="Google Shape;1964;p51"/>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65" name="Google Shape;1965;p51"/>
          <p:cNvSpPr/>
          <p:nvPr/>
        </p:nvSpPr>
        <p:spPr>
          <a:xfrm>
            <a:off x="3341057" y="3304166"/>
            <a:ext cx="284620" cy="284561"/>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6" name="Google Shape;1966;p51"/>
          <p:cNvSpPr/>
          <p:nvPr/>
        </p:nvSpPr>
        <p:spPr>
          <a:xfrm>
            <a:off x="3774219" y="3304158"/>
            <a:ext cx="287373" cy="284575"/>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67" name="Google Shape;1967;p51"/>
          <p:cNvGrpSpPr/>
          <p:nvPr/>
        </p:nvGrpSpPr>
        <p:grpSpPr>
          <a:xfrm>
            <a:off x="4211765" y="3304166"/>
            <a:ext cx="284605" cy="284561"/>
            <a:chOff x="5648375" y="1427025"/>
            <a:chExt cx="483200" cy="483125"/>
          </a:xfrm>
        </p:grpSpPr>
        <p:sp>
          <p:nvSpPr>
            <p:cNvPr id="1968" name="Google Shape;1968;p51"/>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69" name="Google Shape;1969;p51"/>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70" name="Google Shape;1970;p51"/>
          <p:cNvGrpSpPr/>
          <p:nvPr/>
        </p:nvGrpSpPr>
        <p:grpSpPr>
          <a:xfrm>
            <a:off x="4645586" y="3304151"/>
            <a:ext cx="288286" cy="284590"/>
            <a:chOff x="6238300" y="1426975"/>
            <a:chExt cx="489450" cy="483175"/>
          </a:xfrm>
        </p:grpSpPr>
        <p:sp>
          <p:nvSpPr>
            <p:cNvPr id="1971" name="Google Shape;1971;p51"/>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2" name="Google Shape;1972;p51"/>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3" name="Google Shape;1973;p51"/>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74" name="Google Shape;1974;p51"/>
          <p:cNvSpPr/>
          <p:nvPr/>
        </p:nvSpPr>
        <p:spPr>
          <a:xfrm>
            <a:off x="733842" y="3740158"/>
            <a:ext cx="251621" cy="283353"/>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75" name="Google Shape;1975;p51"/>
          <p:cNvGrpSpPr/>
          <p:nvPr/>
        </p:nvGrpSpPr>
        <p:grpSpPr>
          <a:xfrm>
            <a:off x="1152323" y="3739547"/>
            <a:ext cx="284561" cy="284575"/>
            <a:chOff x="1487200" y="2021475"/>
            <a:chExt cx="483125" cy="483150"/>
          </a:xfrm>
        </p:grpSpPr>
        <p:sp>
          <p:nvSpPr>
            <p:cNvPr id="1976" name="Google Shape;1976;p51"/>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7" name="Google Shape;1977;p51"/>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8" name="Google Shape;1978;p51"/>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79" name="Google Shape;1979;p51"/>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0" name="Google Shape;1980;p51"/>
          <p:cNvGrpSpPr/>
          <p:nvPr/>
        </p:nvGrpSpPr>
        <p:grpSpPr>
          <a:xfrm>
            <a:off x="1589957" y="3756782"/>
            <a:ext cx="284561" cy="250104"/>
            <a:chOff x="2081650" y="2050750"/>
            <a:chExt cx="483125" cy="424625"/>
          </a:xfrm>
        </p:grpSpPr>
        <p:sp>
          <p:nvSpPr>
            <p:cNvPr id="1981" name="Google Shape;1981;p51"/>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2" name="Google Shape;1982;p51"/>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3" name="Google Shape;1983;p51"/>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4" name="Google Shape;1984;p51"/>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5" name="Google Shape;1985;p51"/>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6" name="Google Shape;1986;p51"/>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87" name="Google Shape;1987;p51"/>
          <p:cNvGrpSpPr/>
          <p:nvPr/>
        </p:nvGrpSpPr>
        <p:grpSpPr>
          <a:xfrm>
            <a:off x="2028023" y="3776293"/>
            <a:ext cx="284561" cy="211083"/>
            <a:chOff x="2676100" y="2083800"/>
            <a:chExt cx="483125" cy="358375"/>
          </a:xfrm>
        </p:grpSpPr>
        <p:sp>
          <p:nvSpPr>
            <p:cNvPr id="1988" name="Google Shape;1988;p51"/>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89" name="Google Shape;1989;p51"/>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90" name="Google Shape;1990;p51"/>
          <p:cNvGrpSpPr/>
          <p:nvPr/>
        </p:nvGrpSpPr>
        <p:grpSpPr>
          <a:xfrm>
            <a:off x="2469480" y="3747889"/>
            <a:ext cx="270690" cy="267892"/>
            <a:chOff x="3282325" y="2035675"/>
            <a:chExt cx="459575" cy="454825"/>
          </a:xfrm>
        </p:grpSpPr>
        <p:sp>
          <p:nvSpPr>
            <p:cNvPr id="1991" name="Google Shape;1991;p51"/>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2" name="Google Shape;1992;p51"/>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3" name="Google Shape;1993;p51"/>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4" name="Google Shape;1994;p51"/>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995" name="Google Shape;1995;p51"/>
          <p:cNvSpPr/>
          <p:nvPr/>
        </p:nvSpPr>
        <p:spPr>
          <a:xfrm>
            <a:off x="2907386" y="3749376"/>
            <a:ext cx="276418" cy="26491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6" name="Google Shape;1996;p51"/>
          <p:cNvSpPr/>
          <p:nvPr/>
        </p:nvSpPr>
        <p:spPr>
          <a:xfrm>
            <a:off x="3357778" y="3739547"/>
            <a:ext cx="251179" cy="284575"/>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997" name="Google Shape;1997;p51"/>
          <p:cNvGrpSpPr/>
          <p:nvPr/>
        </p:nvGrpSpPr>
        <p:grpSpPr>
          <a:xfrm>
            <a:off x="3775441" y="3739554"/>
            <a:ext cx="284929" cy="284561"/>
            <a:chOff x="5053900" y="2021500"/>
            <a:chExt cx="483750" cy="483125"/>
          </a:xfrm>
        </p:grpSpPr>
        <p:sp>
          <p:nvSpPr>
            <p:cNvPr id="1998" name="Google Shape;1998;p51"/>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9" name="Google Shape;1999;p51"/>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0" name="Google Shape;2000;p51"/>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1" name="Google Shape;2001;p51"/>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2" name="Google Shape;2002;p51"/>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3" name="Google Shape;2003;p51"/>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4" name="Google Shape;2004;p51"/>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5" name="Google Shape;2005;p51"/>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06" name="Google Shape;2006;p51"/>
          <p:cNvSpPr/>
          <p:nvPr/>
        </p:nvSpPr>
        <p:spPr>
          <a:xfrm>
            <a:off x="4261845" y="3739628"/>
            <a:ext cx="184445" cy="284413"/>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07" name="Google Shape;2007;p51"/>
          <p:cNvGrpSpPr/>
          <p:nvPr/>
        </p:nvGrpSpPr>
        <p:grpSpPr>
          <a:xfrm>
            <a:off x="4642641" y="3742205"/>
            <a:ext cx="294176" cy="279260"/>
            <a:chOff x="6222125" y="2025975"/>
            <a:chExt cx="499450" cy="474125"/>
          </a:xfrm>
        </p:grpSpPr>
        <p:sp>
          <p:nvSpPr>
            <p:cNvPr id="2008" name="Google Shape;2008;p51"/>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9" name="Google Shape;2009;p51"/>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0" name="Google Shape;2010;p51"/>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1" name="Google Shape;2011;p51"/>
          <p:cNvGrpSpPr/>
          <p:nvPr/>
        </p:nvGrpSpPr>
        <p:grpSpPr>
          <a:xfrm>
            <a:off x="5085315" y="2491346"/>
            <a:ext cx="280658" cy="155555"/>
            <a:chOff x="896050" y="2725450"/>
            <a:chExt cx="476500" cy="264100"/>
          </a:xfrm>
        </p:grpSpPr>
        <p:sp>
          <p:nvSpPr>
            <p:cNvPr id="2012" name="Google Shape;2012;p51"/>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3" name="Google Shape;2013;p51"/>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4" name="Google Shape;2014;p51"/>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5" name="Google Shape;2015;p51"/>
          <p:cNvGrpSpPr/>
          <p:nvPr/>
        </p:nvGrpSpPr>
        <p:grpSpPr>
          <a:xfrm>
            <a:off x="5524794" y="2426836"/>
            <a:ext cx="284561" cy="284575"/>
            <a:chOff x="1487200" y="2615925"/>
            <a:chExt cx="483125" cy="483150"/>
          </a:xfrm>
        </p:grpSpPr>
        <p:sp>
          <p:nvSpPr>
            <p:cNvPr id="2016" name="Google Shape;2016;p51"/>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7" name="Google Shape;2017;p51"/>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8" name="Google Shape;2018;p51"/>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9" name="Google Shape;2019;p51"/>
          <p:cNvGrpSpPr/>
          <p:nvPr/>
        </p:nvGrpSpPr>
        <p:grpSpPr>
          <a:xfrm>
            <a:off x="5952193" y="2426836"/>
            <a:ext cx="295766" cy="284575"/>
            <a:chOff x="2077575" y="2615925"/>
            <a:chExt cx="502150" cy="483150"/>
          </a:xfrm>
        </p:grpSpPr>
        <p:sp>
          <p:nvSpPr>
            <p:cNvPr id="2020" name="Google Shape;2020;p51"/>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1" name="Google Shape;2021;p51"/>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2" name="Google Shape;2022;p51"/>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3" name="Google Shape;2023;p51"/>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4" name="Google Shape;2024;p51"/>
          <p:cNvGrpSpPr/>
          <p:nvPr/>
        </p:nvGrpSpPr>
        <p:grpSpPr>
          <a:xfrm>
            <a:off x="8143341" y="2440230"/>
            <a:ext cx="279849" cy="257761"/>
            <a:chOff x="2680100" y="2638725"/>
            <a:chExt cx="475125" cy="437625"/>
          </a:xfrm>
        </p:grpSpPr>
        <p:sp>
          <p:nvSpPr>
            <p:cNvPr id="2025" name="Google Shape;2025;p51"/>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6" name="Google Shape;2026;p51"/>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7" name="Google Shape;2027;p51"/>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8" name="Google Shape;2028;p51"/>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29" name="Google Shape;2029;p51"/>
          <p:cNvGrpSpPr/>
          <p:nvPr/>
        </p:nvGrpSpPr>
        <p:grpSpPr>
          <a:xfrm>
            <a:off x="7749653" y="2430411"/>
            <a:ext cx="200083" cy="284575"/>
            <a:chOff x="3342275" y="2615925"/>
            <a:chExt cx="339700" cy="483150"/>
          </a:xfrm>
        </p:grpSpPr>
        <p:sp>
          <p:nvSpPr>
            <p:cNvPr id="2030" name="Google Shape;2030;p51"/>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1" name="Google Shape;2031;p51"/>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32" name="Google Shape;2032;p51"/>
          <p:cNvSpPr/>
          <p:nvPr/>
        </p:nvSpPr>
        <p:spPr>
          <a:xfrm>
            <a:off x="7294519" y="2426836"/>
            <a:ext cx="233435" cy="284575"/>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3" name="Google Shape;2033;p51"/>
          <p:cNvSpPr/>
          <p:nvPr/>
        </p:nvSpPr>
        <p:spPr>
          <a:xfrm>
            <a:off x="6832075" y="2447355"/>
            <a:ext cx="284575" cy="266788"/>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4" name="Google Shape;2034;p51"/>
          <p:cNvSpPr/>
          <p:nvPr/>
        </p:nvSpPr>
        <p:spPr>
          <a:xfrm>
            <a:off x="6394547" y="2449255"/>
            <a:ext cx="284575" cy="266788"/>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35" name="Google Shape;2035;p51"/>
          <p:cNvGrpSpPr/>
          <p:nvPr/>
        </p:nvGrpSpPr>
        <p:grpSpPr>
          <a:xfrm>
            <a:off x="2027931" y="4181506"/>
            <a:ext cx="283986" cy="283810"/>
            <a:chOff x="5648900" y="2616600"/>
            <a:chExt cx="482150" cy="481850"/>
          </a:xfrm>
        </p:grpSpPr>
        <p:sp>
          <p:nvSpPr>
            <p:cNvPr id="2036" name="Google Shape;2036;p51"/>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7" name="Google Shape;2037;p51"/>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8" name="Google Shape;2038;p51"/>
          <p:cNvGrpSpPr/>
          <p:nvPr/>
        </p:nvGrpSpPr>
        <p:grpSpPr>
          <a:xfrm>
            <a:off x="3781664" y="4183278"/>
            <a:ext cx="272482" cy="272539"/>
            <a:chOff x="6242825" y="2615925"/>
            <a:chExt cx="483125" cy="483225"/>
          </a:xfrm>
        </p:grpSpPr>
        <p:sp>
          <p:nvSpPr>
            <p:cNvPr id="2039" name="Google Shape;2039;p51"/>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0" name="Google Shape;2040;p51"/>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1" name="Google Shape;2041;p51"/>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2" name="Google Shape;2042;p51"/>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3" name="Google Shape;2043;p51"/>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44" name="Google Shape;2044;p51"/>
          <p:cNvSpPr/>
          <p:nvPr/>
        </p:nvSpPr>
        <p:spPr>
          <a:xfrm>
            <a:off x="5080934" y="2875774"/>
            <a:ext cx="289420" cy="268672"/>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45" name="Google Shape;2045;p51"/>
          <p:cNvGrpSpPr/>
          <p:nvPr/>
        </p:nvGrpSpPr>
        <p:grpSpPr>
          <a:xfrm>
            <a:off x="5523992" y="2867822"/>
            <a:ext cx="286166" cy="284575"/>
            <a:chOff x="1487200" y="3210375"/>
            <a:chExt cx="485850" cy="483150"/>
          </a:xfrm>
        </p:grpSpPr>
        <p:sp>
          <p:nvSpPr>
            <p:cNvPr id="2046" name="Google Shape;2046;p51"/>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7" name="Google Shape;2047;p51"/>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8" name="Google Shape;2048;p51"/>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49" name="Google Shape;2049;p51"/>
          <p:cNvSpPr/>
          <p:nvPr/>
        </p:nvSpPr>
        <p:spPr>
          <a:xfrm>
            <a:off x="5957796" y="2895527"/>
            <a:ext cx="284561" cy="229165"/>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0" name="Google Shape;2050;p51"/>
          <p:cNvSpPr/>
          <p:nvPr/>
        </p:nvSpPr>
        <p:spPr>
          <a:xfrm>
            <a:off x="6396213" y="2924425"/>
            <a:ext cx="284605" cy="171370"/>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51" name="Google Shape;2051;p51"/>
          <p:cNvGrpSpPr/>
          <p:nvPr/>
        </p:nvGrpSpPr>
        <p:grpSpPr>
          <a:xfrm>
            <a:off x="6831672" y="2867815"/>
            <a:ext cx="285371" cy="284590"/>
            <a:chOff x="3269875" y="3210400"/>
            <a:chExt cx="484500" cy="483175"/>
          </a:xfrm>
        </p:grpSpPr>
        <p:sp>
          <p:nvSpPr>
            <p:cNvPr id="2052" name="Google Shape;2052;p51"/>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3" name="Google Shape;2053;p51"/>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4" name="Google Shape;2054;p51"/>
          <p:cNvGrpSpPr/>
          <p:nvPr/>
        </p:nvGrpSpPr>
        <p:grpSpPr>
          <a:xfrm>
            <a:off x="7340041" y="2867513"/>
            <a:ext cx="142391" cy="285194"/>
            <a:chOff x="3985700" y="3210375"/>
            <a:chExt cx="241750" cy="484200"/>
          </a:xfrm>
        </p:grpSpPr>
        <p:sp>
          <p:nvSpPr>
            <p:cNvPr id="2055" name="Google Shape;2055;p51"/>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6" name="Google Shape;2056;p51"/>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7" name="Google Shape;2057;p51"/>
          <p:cNvGrpSpPr/>
          <p:nvPr/>
        </p:nvGrpSpPr>
        <p:grpSpPr>
          <a:xfrm>
            <a:off x="7708194" y="2868360"/>
            <a:ext cx="283589" cy="283500"/>
            <a:chOff x="4460225" y="3211300"/>
            <a:chExt cx="481475" cy="481325"/>
          </a:xfrm>
        </p:grpSpPr>
        <p:sp>
          <p:nvSpPr>
            <p:cNvPr id="2058" name="Google Shape;2058;p51"/>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9" name="Google Shape;2059;p51"/>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60" name="Google Shape;2060;p51"/>
          <p:cNvSpPr/>
          <p:nvPr/>
        </p:nvSpPr>
        <p:spPr>
          <a:xfrm>
            <a:off x="8143322" y="2884403"/>
            <a:ext cx="284575" cy="25141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61" name="Google Shape;2061;p51"/>
          <p:cNvGrpSpPr/>
          <p:nvPr/>
        </p:nvGrpSpPr>
        <p:grpSpPr>
          <a:xfrm>
            <a:off x="2467578" y="4206023"/>
            <a:ext cx="286121" cy="234775"/>
            <a:chOff x="5647000" y="3252650"/>
            <a:chExt cx="485775" cy="398600"/>
          </a:xfrm>
        </p:grpSpPr>
        <p:sp>
          <p:nvSpPr>
            <p:cNvPr id="2062" name="Google Shape;2062;p51"/>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3" name="Google Shape;2063;p51"/>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4" name="Google Shape;2064;p51"/>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5" name="Google Shape;2065;p51"/>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6" name="Google Shape;2066;p51"/>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67" name="Google Shape;2067;p51"/>
          <p:cNvGrpSpPr/>
          <p:nvPr/>
        </p:nvGrpSpPr>
        <p:grpSpPr>
          <a:xfrm>
            <a:off x="3339145" y="4211089"/>
            <a:ext cx="273244" cy="224641"/>
            <a:chOff x="6242450" y="3252800"/>
            <a:chExt cx="484475" cy="398300"/>
          </a:xfrm>
        </p:grpSpPr>
        <p:sp>
          <p:nvSpPr>
            <p:cNvPr id="2068" name="Google Shape;2068;p51"/>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9" name="Google Shape;2069;p51"/>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0" name="Google Shape;2070;p51"/>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71" name="Google Shape;2071;p51"/>
          <p:cNvGrpSpPr/>
          <p:nvPr/>
        </p:nvGrpSpPr>
        <p:grpSpPr>
          <a:xfrm>
            <a:off x="5100592" y="3304166"/>
            <a:ext cx="250104" cy="284561"/>
            <a:chOff x="922025" y="3804850"/>
            <a:chExt cx="424625" cy="483125"/>
          </a:xfrm>
        </p:grpSpPr>
        <p:sp>
          <p:nvSpPr>
            <p:cNvPr id="2072" name="Google Shape;2072;p51"/>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3" name="Google Shape;2073;p51"/>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74" name="Google Shape;2074;p51"/>
          <p:cNvSpPr/>
          <p:nvPr/>
        </p:nvSpPr>
        <p:spPr>
          <a:xfrm>
            <a:off x="5521393" y="3303643"/>
            <a:ext cx="291364" cy="285606"/>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75" name="Google Shape;2075;p51"/>
          <p:cNvGrpSpPr/>
          <p:nvPr/>
        </p:nvGrpSpPr>
        <p:grpSpPr>
          <a:xfrm>
            <a:off x="6415928" y="3304166"/>
            <a:ext cx="261796" cy="284561"/>
            <a:chOff x="2100300" y="3804850"/>
            <a:chExt cx="444475" cy="483125"/>
          </a:xfrm>
        </p:grpSpPr>
        <p:sp>
          <p:nvSpPr>
            <p:cNvPr id="2076" name="Google Shape;2076;p51"/>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7" name="Google Shape;2077;p51"/>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78" name="Google Shape;2078;p51"/>
          <p:cNvGrpSpPr/>
          <p:nvPr/>
        </p:nvGrpSpPr>
        <p:grpSpPr>
          <a:xfrm>
            <a:off x="6862186" y="3304166"/>
            <a:ext cx="246158" cy="284561"/>
            <a:chOff x="2708700" y="3804850"/>
            <a:chExt cx="417925" cy="483125"/>
          </a:xfrm>
        </p:grpSpPr>
        <p:sp>
          <p:nvSpPr>
            <p:cNvPr id="2079" name="Google Shape;2079;p51"/>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0" name="Google Shape;2080;p51"/>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1" name="Google Shape;2081;p51"/>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2" name="Google Shape;2082;p51"/>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83" name="Google Shape;2083;p51"/>
          <p:cNvSpPr/>
          <p:nvPr/>
        </p:nvSpPr>
        <p:spPr>
          <a:xfrm>
            <a:off x="5953764" y="3349160"/>
            <a:ext cx="284561" cy="216723"/>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4" name="Google Shape;2084;p51"/>
          <p:cNvSpPr/>
          <p:nvPr/>
        </p:nvSpPr>
        <p:spPr>
          <a:xfrm>
            <a:off x="7279956" y="3304158"/>
            <a:ext cx="262561" cy="284575"/>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85" name="Google Shape;2085;p51"/>
          <p:cNvGrpSpPr/>
          <p:nvPr/>
        </p:nvGrpSpPr>
        <p:grpSpPr>
          <a:xfrm>
            <a:off x="7711529" y="3305233"/>
            <a:ext cx="276918" cy="282425"/>
            <a:chOff x="4467450" y="3808475"/>
            <a:chExt cx="470150" cy="479500"/>
          </a:xfrm>
        </p:grpSpPr>
        <p:sp>
          <p:nvSpPr>
            <p:cNvPr id="2086" name="Google Shape;2086;p51"/>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7" name="Google Shape;2087;p51"/>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8" name="Google Shape;2088;p51"/>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9" name="Google Shape;2089;p51"/>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0" name="Google Shape;2090;p51"/>
          <p:cNvGrpSpPr/>
          <p:nvPr/>
        </p:nvGrpSpPr>
        <p:grpSpPr>
          <a:xfrm>
            <a:off x="4640760" y="4174916"/>
            <a:ext cx="284575" cy="284561"/>
            <a:chOff x="5053900" y="3804850"/>
            <a:chExt cx="483150" cy="483125"/>
          </a:xfrm>
        </p:grpSpPr>
        <p:sp>
          <p:nvSpPr>
            <p:cNvPr id="2091" name="Google Shape;2091;p51"/>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2" name="Google Shape;2092;p51"/>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3" name="Google Shape;2093;p51"/>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4" name="Google Shape;2094;p51"/>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95" name="Google Shape;2095;p51"/>
          <p:cNvGrpSpPr/>
          <p:nvPr/>
        </p:nvGrpSpPr>
        <p:grpSpPr>
          <a:xfrm>
            <a:off x="5082297" y="4174956"/>
            <a:ext cx="284561" cy="284561"/>
            <a:chOff x="5648375" y="3804850"/>
            <a:chExt cx="483125" cy="483125"/>
          </a:xfrm>
        </p:grpSpPr>
        <p:sp>
          <p:nvSpPr>
            <p:cNvPr id="2096" name="Google Shape;2096;p51"/>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7" name="Google Shape;2097;p51"/>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8" name="Google Shape;2098;p51"/>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99" name="Google Shape;2099;p51"/>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00" name="Google Shape;2100;p51"/>
          <p:cNvGrpSpPr/>
          <p:nvPr/>
        </p:nvGrpSpPr>
        <p:grpSpPr>
          <a:xfrm>
            <a:off x="2923723" y="4174916"/>
            <a:ext cx="246162" cy="276462"/>
            <a:chOff x="6276025" y="3812400"/>
            <a:chExt cx="416800" cy="468025"/>
          </a:xfrm>
        </p:grpSpPr>
        <p:sp>
          <p:nvSpPr>
            <p:cNvPr id="2101" name="Google Shape;2101;p51"/>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2" name="Google Shape;2102;p51"/>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3" name="Google Shape;2103;p51"/>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4" name="Google Shape;2104;p51"/>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05" name="Google Shape;2105;p51"/>
          <p:cNvGrpSpPr/>
          <p:nvPr/>
        </p:nvGrpSpPr>
        <p:grpSpPr>
          <a:xfrm>
            <a:off x="5082340" y="3739547"/>
            <a:ext cx="286607" cy="284575"/>
            <a:chOff x="890400" y="4399350"/>
            <a:chExt cx="486600" cy="483150"/>
          </a:xfrm>
        </p:grpSpPr>
        <p:sp>
          <p:nvSpPr>
            <p:cNvPr id="2106" name="Google Shape;2106;p51"/>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7" name="Google Shape;2107;p51"/>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08" name="Google Shape;2108;p51"/>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09" name="Google Shape;2109;p51"/>
          <p:cNvGrpSpPr/>
          <p:nvPr/>
        </p:nvGrpSpPr>
        <p:grpSpPr>
          <a:xfrm>
            <a:off x="5524794" y="3752328"/>
            <a:ext cx="284561" cy="259013"/>
            <a:chOff x="1487200" y="4421025"/>
            <a:chExt cx="483125" cy="439750"/>
          </a:xfrm>
        </p:grpSpPr>
        <p:sp>
          <p:nvSpPr>
            <p:cNvPr id="2110" name="Google Shape;2110;p51"/>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1" name="Google Shape;2111;p51"/>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2" name="Google Shape;2112;p51"/>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3" name="Google Shape;2113;p51"/>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14" name="Google Shape;2114;p51"/>
          <p:cNvGrpSpPr/>
          <p:nvPr/>
        </p:nvGrpSpPr>
        <p:grpSpPr>
          <a:xfrm>
            <a:off x="5955815" y="3739562"/>
            <a:ext cx="288522" cy="284546"/>
            <a:chOff x="2079300" y="4399325"/>
            <a:chExt cx="489850" cy="483100"/>
          </a:xfrm>
        </p:grpSpPr>
        <p:sp>
          <p:nvSpPr>
            <p:cNvPr id="2115" name="Google Shape;2115;p51"/>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6" name="Google Shape;2116;p51"/>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17" name="Google Shape;2117;p51"/>
          <p:cNvSpPr/>
          <p:nvPr/>
        </p:nvSpPr>
        <p:spPr>
          <a:xfrm>
            <a:off x="8157458" y="3295444"/>
            <a:ext cx="250163" cy="284531"/>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18" name="Google Shape;2118;p51"/>
          <p:cNvGrpSpPr/>
          <p:nvPr/>
        </p:nvGrpSpPr>
        <p:grpSpPr>
          <a:xfrm>
            <a:off x="6864717" y="4179212"/>
            <a:ext cx="231079" cy="284546"/>
            <a:chOff x="3316000" y="4399325"/>
            <a:chExt cx="392325" cy="483100"/>
          </a:xfrm>
        </p:grpSpPr>
        <p:sp>
          <p:nvSpPr>
            <p:cNvPr id="2119" name="Google Shape;2119;p5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0" name="Google Shape;2120;p5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1" name="Google Shape;2121;p51"/>
          <p:cNvGrpSpPr/>
          <p:nvPr/>
        </p:nvGrpSpPr>
        <p:grpSpPr>
          <a:xfrm>
            <a:off x="7310888" y="4179197"/>
            <a:ext cx="212496" cy="284575"/>
            <a:chOff x="3926225" y="4399275"/>
            <a:chExt cx="360775" cy="483150"/>
          </a:xfrm>
        </p:grpSpPr>
        <p:sp>
          <p:nvSpPr>
            <p:cNvPr id="2122" name="Google Shape;2122;p51"/>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3" name="Google Shape;2123;p51"/>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24" name="Google Shape;2124;p51"/>
          <p:cNvSpPr/>
          <p:nvPr/>
        </p:nvSpPr>
        <p:spPr>
          <a:xfrm>
            <a:off x="7780857" y="4179226"/>
            <a:ext cx="150062" cy="2845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25" name="Google Shape;2125;p51"/>
          <p:cNvGrpSpPr/>
          <p:nvPr/>
        </p:nvGrpSpPr>
        <p:grpSpPr>
          <a:xfrm>
            <a:off x="8143366" y="3739598"/>
            <a:ext cx="284487" cy="284472"/>
            <a:chOff x="5053975" y="4399375"/>
            <a:chExt cx="483000" cy="482975"/>
          </a:xfrm>
        </p:grpSpPr>
        <p:sp>
          <p:nvSpPr>
            <p:cNvPr id="2126" name="Google Shape;2126;p51"/>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7" name="Google Shape;2127;p51"/>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8" name="Google Shape;2128;p51"/>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29" name="Google Shape;2129;p51"/>
          <p:cNvGrpSpPr/>
          <p:nvPr/>
        </p:nvGrpSpPr>
        <p:grpSpPr>
          <a:xfrm>
            <a:off x="6397827" y="3741443"/>
            <a:ext cx="284561" cy="284561"/>
            <a:chOff x="5648375" y="4399300"/>
            <a:chExt cx="483125" cy="483125"/>
          </a:xfrm>
        </p:grpSpPr>
        <p:sp>
          <p:nvSpPr>
            <p:cNvPr id="2130" name="Google Shape;2130;p51"/>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1" name="Google Shape;2131;p51"/>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2" name="Google Shape;2132;p51"/>
          <p:cNvGrpSpPr/>
          <p:nvPr/>
        </p:nvGrpSpPr>
        <p:grpSpPr>
          <a:xfrm>
            <a:off x="1601495" y="4194668"/>
            <a:ext cx="276149" cy="253335"/>
            <a:chOff x="6239575" y="4416275"/>
            <a:chExt cx="489625" cy="449175"/>
          </a:xfrm>
        </p:grpSpPr>
        <p:sp>
          <p:nvSpPr>
            <p:cNvPr id="2133" name="Google Shape;2133;p51"/>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4" name="Google Shape;2134;p51"/>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5" name="Google Shape;2135;p51"/>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36" name="Google Shape;2136;p51"/>
          <p:cNvGrpSpPr/>
          <p:nvPr/>
        </p:nvGrpSpPr>
        <p:grpSpPr>
          <a:xfrm>
            <a:off x="7703553" y="3741018"/>
            <a:ext cx="284947" cy="284802"/>
            <a:chOff x="892750" y="4993750"/>
            <a:chExt cx="483125" cy="483125"/>
          </a:xfrm>
        </p:grpSpPr>
        <p:sp>
          <p:nvSpPr>
            <p:cNvPr id="2137" name="Google Shape;2137;p51"/>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8" name="Google Shape;2138;p51"/>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9" name="Google Shape;2139;p51"/>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0" name="Google Shape;2140;p51"/>
          <p:cNvGrpSpPr/>
          <p:nvPr/>
        </p:nvGrpSpPr>
        <p:grpSpPr>
          <a:xfrm>
            <a:off x="721430" y="4181325"/>
            <a:ext cx="276444" cy="276444"/>
            <a:chOff x="2676100" y="4993750"/>
            <a:chExt cx="483125" cy="483125"/>
          </a:xfrm>
        </p:grpSpPr>
        <p:sp>
          <p:nvSpPr>
            <p:cNvPr id="2141" name="Google Shape;2141;p51"/>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2" name="Google Shape;2142;p51"/>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3" name="Google Shape;2143;p51"/>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4" name="Google Shape;2144;p51"/>
          <p:cNvGrpSpPr/>
          <p:nvPr/>
        </p:nvGrpSpPr>
        <p:grpSpPr>
          <a:xfrm>
            <a:off x="1159768" y="4181469"/>
            <a:ext cx="279826" cy="279729"/>
            <a:chOff x="3270550" y="4993750"/>
            <a:chExt cx="483125" cy="483125"/>
          </a:xfrm>
        </p:grpSpPr>
        <p:sp>
          <p:nvSpPr>
            <p:cNvPr id="2145" name="Google Shape;2145;p51"/>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6" name="Google Shape;2146;p51"/>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47" name="Google Shape;2147;p51"/>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8" name="Google Shape;2148;p51"/>
          <p:cNvGrpSpPr/>
          <p:nvPr/>
        </p:nvGrpSpPr>
        <p:grpSpPr>
          <a:xfrm>
            <a:off x="7263314" y="3747764"/>
            <a:ext cx="285382" cy="285285"/>
            <a:chOff x="1487200" y="4993750"/>
            <a:chExt cx="483125" cy="483125"/>
          </a:xfrm>
        </p:grpSpPr>
        <p:sp>
          <p:nvSpPr>
            <p:cNvPr id="2149" name="Google Shape;2149;p51"/>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0" name="Google Shape;2150;p51"/>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51" name="Google Shape;2151;p51"/>
          <p:cNvGrpSpPr/>
          <p:nvPr/>
        </p:nvGrpSpPr>
        <p:grpSpPr>
          <a:xfrm>
            <a:off x="6834368" y="3740501"/>
            <a:ext cx="283981" cy="283836"/>
            <a:chOff x="2081650" y="4993750"/>
            <a:chExt cx="483125" cy="483125"/>
          </a:xfrm>
        </p:grpSpPr>
        <p:sp>
          <p:nvSpPr>
            <p:cNvPr id="2152" name="Google Shape;2152;p51"/>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3" name="Google Shape;2153;p51"/>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54" name="Google Shape;2154;p51"/>
          <p:cNvGrpSpPr/>
          <p:nvPr/>
        </p:nvGrpSpPr>
        <p:grpSpPr>
          <a:xfrm>
            <a:off x="4213744" y="4174954"/>
            <a:ext cx="280662" cy="280638"/>
            <a:chOff x="5053900" y="4993700"/>
            <a:chExt cx="483150" cy="483275"/>
          </a:xfrm>
        </p:grpSpPr>
        <p:sp>
          <p:nvSpPr>
            <p:cNvPr id="2155" name="Google Shape;2155;p51"/>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6" name="Google Shape;2156;p51"/>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57" name="Google Shape;2157;p51"/>
          <p:cNvGrpSpPr/>
          <p:nvPr/>
        </p:nvGrpSpPr>
        <p:grpSpPr>
          <a:xfrm>
            <a:off x="5586461" y="4192071"/>
            <a:ext cx="147601" cy="257881"/>
            <a:chOff x="1426400" y="1814750"/>
            <a:chExt cx="407850" cy="712575"/>
          </a:xfrm>
        </p:grpSpPr>
        <p:sp>
          <p:nvSpPr>
            <p:cNvPr id="2158" name="Google Shape;2158;p51"/>
            <p:cNvSpPr/>
            <p:nvPr/>
          </p:nvSpPr>
          <p:spPr>
            <a:xfrm>
              <a:off x="1426400" y="1814750"/>
              <a:ext cx="407850" cy="407925"/>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51"/>
          <p:cNvGrpSpPr/>
          <p:nvPr/>
        </p:nvGrpSpPr>
        <p:grpSpPr>
          <a:xfrm>
            <a:off x="5993478" y="4215458"/>
            <a:ext cx="211069" cy="211105"/>
            <a:chOff x="1910075" y="2021700"/>
            <a:chExt cx="583225" cy="583325"/>
          </a:xfrm>
        </p:grpSpPr>
        <p:sp>
          <p:nvSpPr>
            <p:cNvPr id="2162" name="Google Shape;2162;p51"/>
            <p:cNvSpPr/>
            <p:nvPr/>
          </p:nvSpPr>
          <p:spPr>
            <a:xfrm>
              <a:off x="1910075" y="2157875"/>
              <a:ext cx="448375" cy="447150"/>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51"/>
          <p:cNvGrpSpPr/>
          <p:nvPr/>
        </p:nvGrpSpPr>
        <p:grpSpPr>
          <a:xfrm>
            <a:off x="6386251" y="4242212"/>
            <a:ext cx="296767" cy="157598"/>
            <a:chOff x="2749275" y="2099575"/>
            <a:chExt cx="820025" cy="435475"/>
          </a:xfrm>
        </p:grpSpPr>
        <p:sp>
          <p:nvSpPr>
            <p:cNvPr id="2166" name="Google Shape;2166;p51"/>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19050">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0" name="Google Shape;2170;p51"/>
          <p:cNvSpPr/>
          <p:nvPr/>
        </p:nvSpPr>
        <p:spPr>
          <a:xfrm>
            <a:off x="8208550" y="4180788"/>
            <a:ext cx="166215" cy="280416"/>
          </a:xfrm>
          <a:custGeom>
            <a:rect b="b" l="l" r="r" t="t"/>
            <a:pathLst>
              <a:path extrusionOk="0" h="4876800" w="2890704">
                <a:moveTo>
                  <a:pt x="2885315" y="2753220"/>
                </a:moveTo>
                <a:lnTo>
                  <a:pt x="2743412" y="1787309"/>
                </a:lnTo>
                <a:cubicBezTo>
                  <a:pt x="2743297" y="1786566"/>
                  <a:pt x="2743193" y="1785833"/>
                  <a:pt x="2743069" y="1785099"/>
                </a:cubicBezTo>
                <a:cubicBezTo>
                  <a:pt x="2706740" y="1562157"/>
                  <a:pt x="2591955" y="1358808"/>
                  <a:pt x="2419867" y="1212485"/>
                </a:cubicBezTo>
                <a:cubicBezTo>
                  <a:pt x="2289679" y="1101795"/>
                  <a:pt x="2132535" y="1028814"/>
                  <a:pt x="1965933" y="999801"/>
                </a:cubicBezTo>
                <a:cubicBezTo>
                  <a:pt x="2038352" y="896588"/>
                  <a:pt x="2081024" y="771049"/>
                  <a:pt x="2081024" y="635670"/>
                </a:cubicBezTo>
                <a:cubicBezTo>
                  <a:pt x="2081024" y="285159"/>
                  <a:pt x="1795865" y="0"/>
                  <a:pt x="1445354" y="0"/>
                </a:cubicBezTo>
                <a:cubicBezTo>
                  <a:pt x="1094844" y="0"/>
                  <a:pt x="809684" y="285159"/>
                  <a:pt x="809684" y="635670"/>
                </a:cubicBezTo>
                <a:cubicBezTo>
                  <a:pt x="809684" y="771049"/>
                  <a:pt x="852356" y="896579"/>
                  <a:pt x="924775" y="999801"/>
                </a:cubicBezTo>
                <a:cubicBezTo>
                  <a:pt x="758173" y="1028824"/>
                  <a:pt x="601030" y="1101804"/>
                  <a:pt x="470842" y="1212485"/>
                </a:cubicBezTo>
                <a:cubicBezTo>
                  <a:pt x="298754" y="1358799"/>
                  <a:pt x="183977" y="1562157"/>
                  <a:pt x="147640" y="1785099"/>
                </a:cubicBezTo>
                <a:cubicBezTo>
                  <a:pt x="147516" y="1785833"/>
                  <a:pt x="147411" y="1786576"/>
                  <a:pt x="147297" y="1787309"/>
                </a:cubicBezTo>
                <a:lnTo>
                  <a:pt x="5393" y="2753220"/>
                </a:lnTo>
                <a:cubicBezTo>
                  <a:pt x="-14371" y="2876731"/>
                  <a:pt x="20728" y="3002137"/>
                  <a:pt x="101786" y="3097463"/>
                </a:cubicBezTo>
                <a:cubicBezTo>
                  <a:pt x="183111" y="3193113"/>
                  <a:pt x="301764" y="3247977"/>
                  <a:pt x="427313" y="3247977"/>
                </a:cubicBezTo>
                <a:cubicBezTo>
                  <a:pt x="453887" y="3247977"/>
                  <a:pt x="479957" y="3245587"/>
                  <a:pt x="505303" y="3240996"/>
                </a:cubicBezTo>
                <a:lnTo>
                  <a:pt x="447058" y="3601736"/>
                </a:lnTo>
                <a:cubicBezTo>
                  <a:pt x="440381" y="3643075"/>
                  <a:pt x="452182" y="3685261"/>
                  <a:pt x="479319" y="3717141"/>
                </a:cubicBezTo>
                <a:cubicBezTo>
                  <a:pt x="506465" y="3749021"/>
                  <a:pt x="546232" y="3767385"/>
                  <a:pt x="588104" y="3767385"/>
                </a:cubicBezTo>
                <a:lnTo>
                  <a:pt x="730979" y="3767385"/>
                </a:lnTo>
                <a:lnTo>
                  <a:pt x="730979" y="4448175"/>
                </a:lnTo>
                <a:cubicBezTo>
                  <a:pt x="730979" y="4684519"/>
                  <a:pt x="923260" y="4876800"/>
                  <a:pt x="1159604" y="4876800"/>
                </a:cubicBezTo>
                <a:cubicBezTo>
                  <a:pt x="1269285" y="4876800"/>
                  <a:pt x="1369469" y="4835395"/>
                  <a:pt x="1445354" y="4767396"/>
                </a:cubicBezTo>
                <a:cubicBezTo>
                  <a:pt x="1521240" y="4835395"/>
                  <a:pt x="1621424" y="4876800"/>
                  <a:pt x="1731104" y="4876800"/>
                </a:cubicBezTo>
                <a:cubicBezTo>
                  <a:pt x="1967448" y="4876800"/>
                  <a:pt x="2159729" y="4684519"/>
                  <a:pt x="2159729" y="4448175"/>
                </a:cubicBezTo>
                <a:lnTo>
                  <a:pt x="2159729" y="3767376"/>
                </a:lnTo>
                <a:lnTo>
                  <a:pt x="2302604" y="3767376"/>
                </a:lnTo>
                <a:cubicBezTo>
                  <a:pt x="2344476" y="3767376"/>
                  <a:pt x="2384243" y="3749011"/>
                  <a:pt x="2411389" y="3717131"/>
                </a:cubicBezTo>
                <a:cubicBezTo>
                  <a:pt x="2438535" y="3685251"/>
                  <a:pt x="2450328" y="3643065"/>
                  <a:pt x="2443651" y="3601727"/>
                </a:cubicBezTo>
                <a:lnTo>
                  <a:pt x="2385386" y="3240910"/>
                </a:lnTo>
                <a:cubicBezTo>
                  <a:pt x="2410742" y="3245558"/>
                  <a:pt x="2436811" y="3247977"/>
                  <a:pt x="2463396" y="3247977"/>
                </a:cubicBezTo>
                <a:cubicBezTo>
                  <a:pt x="2588945" y="3247977"/>
                  <a:pt x="2707598" y="3193113"/>
                  <a:pt x="2788922" y="3097463"/>
                </a:cubicBezTo>
                <a:cubicBezTo>
                  <a:pt x="2869971" y="3002137"/>
                  <a:pt x="2905070" y="2876731"/>
                  <a:pt x="2885315" y="2753220"/>
                </a:cubicBezTo>
                <a:close/>
                <a:moveTo>
                  <a:pt x="1445354" y="285750"/>
                </a:moveTo>
                <a:cubicBezTo>
                  <a:pt x="1638302" y="285750"/>
                  <a:pt x="1795274" y="442722"/>
                  <a:pt x="1795274" y="635670"/>
                </a:cubicBezTo>
                <a:cubicBezTo>
                  <a:pt x="1795274" y="828618"/>
                  <a:pt x="1638302" y="985590"/>
                  <a:pt x="1445354" y="985590"/>
                </a:cubicBezTo>
                <a:cubicBezTo>
                  <a:pt x="1252406" y="985590"/>
                  <a:pt x="1095434" y="828618"/>
                  <a:pt x="1095434" y="635670"/>
                </a:cubicBezTo>
                <a:cubicBezTo>
                  <a:pt x="1095434" y="442722"/>
                  <a:pt x="1252406" y="285750"/>
                  <a:pt x="1445354" y="285750"/>
                </a:cubicBezTo>
                <a:close/>
                <a:moveTo>
                  <a:pt x="1159604" y="4591050"/>
                </a:moveTo>
                <a:cubicBezTo>
                  <a:pt x="1080823" y="4591050"/>
                  <a:pt x="1016729" y="4526956"/>
                  <a:pt x="1016729" y="4448175"/>
                </a:cubicBezTo>
                <a:lnTo>
                  <a:pt x="1016729" y="3767376"/>
                </a:lnTo>
                <a:lnTo>
                  <a:pt x="1302479" y="3767376"/>
                </a:lnTo>
                <a:lnTo>
                  <a:pt x="1302479" y="4448175"/>
                </a:lnTo>
                <a:cubicBezTo>
                  <a:pt x="1302479" y="4526956"/>
                  <a:pt x="1238385" y="4591050"/>
                  <a:pt x="1159604" y="4591050"/>
                </a:cubicBezTo>
                <a:close/>
                <a:moveTo>
                  <a:pt x="1873979" y="4448175"/>
                </a:moveTo>
                <a:cubicBezTo>
                  <a:pt x="1873979" y="4526956"/>
                  <a:pt x="1809885" y="4591050"/>
                  <a:pt x="1731104" y="4591050"/>
                </a:cubicBezTo>
                <a:cubicBezTo>
                  <a:pt x="1652323" y="4591050"/>
                  <a:pt x="1588229" y="4526956"/>
                  <a:pt x="1588229" y="4448175"/>
                </a:cubicBezTo>
                <a:lnTo>
                  <a:pt x="1588229" y="3767376"/>
                </a:lnTo>
                <a:lnTo>
                  <a:pt x="1873979" y="3767376"/>
                </a:lnTo>
                <a:close/>
                <a:moveTo>
                  <a:pt x="2571228" y="2912374"/>
                </a:moveTo>
                <a:cubicBezTo>
                  <a:pt x="2543892" y="2944520"/>
                  <a:pt x="2505601" y="2962227"/>
                  <a:pt x="2463405" y="2962227"/>
                </a:cubicBezTo>
                <a:cubicBezTo>
                  <a:pt x="2394511" y="2962227"/>
                  <a:pt x="2335637" y="2913793"/>
                  <a:pt x="2323035" y="2846908"/>
                </a:cubicBezTo>
                <a:lnTo>
                  <a:pt x="2157919" y="1832172"/>
                </a:lnTo>
                <a:lnTo>
                  <a:pt x="2157881" y="1831915"/>
                </a:lnTo>
                <a:cubicBezTo>
                  <a:pt x="2145213" y="1754067"/>
                  <a:pt x="2071833" y="1701194"/>
                  <a:pt x="1994004" y="1713833"/>
                </a:cubicBezTo>
                <a:cubicBezTo>
                  <a:pt x="1916146" y="1726454"/>
                  <a:pt x="1863235" y="1799777"/>
                  <a:pt x="1875817" y="1877644"/>
                </a:cubicBezTo>
                <a:lnTo>
                  <a:pt x="2134821" y="3481635"/>
                </a:lnTo>
                <a:lnTo>
                  <a:pt x="755897" y="3481635"/>
                </a:lnTo>
                <a:lnTo>
                  <a:pt x="847146" y="2916546"/>
                </a:lnTo>
                <a:cubicBezTo>
                  <a:pt x="848651" y="2910021"/>
                  <a:pt x="850004" y="2903420"/>
                  <a:pt x="851204" y="2896772"/>
                </a:cubicBezTo>
                <a:cubicBezTo>
                  <a:pt x="851375" y="2895848"/>
                  <a:pt x="851528" y="2894924"/>
                  <a:pt x="851680" y="2893990"/>
                </a:cubicBezTo>
                <a:lnTo>
                  <a:pt x="1014919" y="1877520"/>
                </a:lnTo>
                <a:cubicBezTo>
                  <a:pt x="1027426" y="1799635"/>
                  <a:pt x="974448" y="1726349"/>
                  <a:pt x="896571" y="1713805"/>
                </a:cubicBezTo>
                <a:cubicBezTo>
                  <a:pt x="818695" y="1701232"/>
                  <a:pt x="745381" y="1754210"/>
                  <a:pt x="732808" y="1832086"/>
                </a:cubicBezTo>
                <a:lnTo>
                  <a:pt x="567025" y="2858757"/>
                </a:lnTo>
                <a:cubicBezTo>
                  <a:pt x="549918" y="2918574"/>
                  <a:pt x="492111" y="2962227"/>
                  <a:pt x="427313" y="2962227"/>
                </a:cubicBezTo>
                <a:cubicBezTo>
                  <a:pt x="385117" y="2962227"/>
                  <a:pt x="346817" y="2944520"/>
                  <a:pt x="319490" y="2912374"/>
                </a:cubicBezTo>
                <a:cubicBezTo>
                  <a:pt x="292153" y="2880227"/>
                  <a:pt x="280847" y="2839583"/>
                  <a:pt x="287628" y="2797940"/>
                </a:cubicBezTo>
                <a:cubicBezTo>
                  <a:pt x="287752" y="2797197"/>
                  <a:pt x="287857" y="2796464"/>
                  <a:pt x="287971" y="2795721"/>
                </a:cubicBezTo>
                <a:lnTo>
                  <a:pt x="429846" y="1830010"/>
                </a:lnTo>
                <a:cubicBezTo>
                  <a:pt x="483129" y="1506245"/>
                  <a:pt x="759745" y="1271349"/>
                  <a:pt x="1087986" y="1271349"/>
                </a:cubicBezTo>
                <a:lnTo>
                  <a:pt x="1802732" y="1271349"/>
                </a:lnTo>
                <a:cubicBezTo>
                  <a:pt x="2130964" y="1271349"/>
                  <a:pt x="2407579" y="1506245"/>
                  <a:pt x="2460872" y="1830010"/>
                </a:cubicBezTo>
                <a:lnTo>
                  <a:pt x="2602746" y="2795721"/>
                </a:lnTo>
                <a:cubicBezTo>
                  <a:pt x="2602861" y="2796464"/>
                  <a:pt x="2602966" y="2797197"/>
                  <a:pt x="2603089" y="2797940"/>
                </a:cubicBezTo>
                <a:cubicBezTo>
                  <a:pt x="2609871" y="2839583"/>
                  <a:pt x="2598556" y="2880227"/>
                  <a:pt x="2571228" y="29123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52"/>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176" name="Google Shape;2176;p52"/>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sp>
        <p:nvSpPr>
          <p:cNvPr id="2177" name="Google Shape;2177;p52"/>
          <p:cNvSpPr/>
          <p:nvPr/>
        </p:nvSpPr>
        <p:spPr>
          <a:xfrm>
            <a:off x="733704" y="1554328"/>
            <a:ext cx="249307" cy="287737"/>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710850" y="2009008"/>
            <a:ext cx="295015" cy="260915"/>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717267" y="2431315"/>
            <a:ext cx="282182" cy="287623"/>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52"/>
          <p:cNvGrpSpPr/>
          <p:nvPr/>
        </p:nvGrpSpPr>
        <p:grpSpPr>
          <a:xfrm>
            <a:off x="2899575" y="1554249"/>
            <a:ext cx="286444" cy="287895"/>
            <a:chOff x="-41270450" y="1973375"/>
            <a:chExt cx="315850" cy="317450"/>
          </a:xfrm>
        </p:grpSpPr>
        <p:sp>
          <p:nvSpPr>
            <p:cNvPr id="2181" name="Google Shape;2181;p52"/>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2"/>
          <p:cNvGrpSpPr/>
          <p:nvPr/>
        </p:nvGrpSpPr>
        <p:grpSpPr>
          <a:xfrm>
            <a:off x="2890336" y="1996164"/>
            <a:ext cx="304922" cy="286603"/>
            <a:chOff x="-41291625" y="2339025"/>
            <a:chExt cx="336225" cy="316025"/>
          </a:xfrm>
        </p:grpSpPr>
        <p:sp>
          <p:nvSpPr>
            <p:cNvPr id="2186" name="Google Shape;2186;p52"/>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41234225" y="26208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52"/>
          <p:cNvSpPr/>
          <p:nvPr/>
        </p:nvSpPr>
        <p:spPr>
          <a:xfrm>
            <a:off x="2363869" y="2066724"/>
            <a:ext cx="0" cy="23"/>
          </a:xfrm>
          <a:custGeom>
            <a:rect b="b" l="l" r="r" t="t"/>
            <a:pathLst>
              <a:path extrusionOk="0" h="1" w="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2897795" y="2431304"/>
            <a:ext cx="290004" cy="287646"/>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1639915" y="2868943"/>
            <a:ext cx="178591" cy="287170"/>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1602778" y="3301410"/>
            <a:ext cx="252866" cy="288780"/>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1585626" y="3737004"/>
            <a:ext cx="287170" cy="288122"/>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3770523" y="2869125"/>
            <a:ext cx="288598" cy="286807"/>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4" name="Google Shape;2194;p52"/>
          <p:cNvGrpSpPr/>
          <p:nvPr/>
        </p:nvGrpSpPr>
        <p:grpSpPr>
          <a:xfrm>
            <a:off x="1145974" y="1554487"/>
            <a:ext cx="305739" cy="287419"/>
            <a:chOff x="-42804750" y="1949600"/>
            <a:chExt cx="337125" cy="316925"/>
          </a:xfrm>
        </p:grpSpPr>
        <p:sp>
          <p:nvSpPr>
            <p:cNvPr id="2195" name="Google Shape;2195;p52"/>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52"/>
          <p:cNvGrpSpPr/>
          <p:nvPr/>
        </p:nvGrpSpPr>
        <p:grpSpPr>
          <a:xfrm>
            <a:off x="1169553" y="1999180"/>
            <a:ext cx="258580" cy="280572"/>
            <a:chOff x="-42778750" y="2320125"/>
            <a:chExt cx="285125" cy="309375"/>
          </a:xfrm>
        </p:grpSpPr>
        <p:sp>
          <p:nvSpPr>
            <p:cNvPr id="2199" name="Google Shape;2199;p52"/>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52"/>
          <p:cNvGrpSpPr/>
          <p:nvPr/>
        </p:nvGrpSpPr>
        <p:grpSpPr>
          <a:xfrm>
            <a:off x="1154193" y="2430828"/>
            <a:ext cx="289301" cy="288598"/>
            <a:chOff x="-42796875" y="2680675"/>
            <a:chExt cx="319000" cy="318225"/>
          </a:xfrm>
        </p:grpSpPr>
        <p:sp>
          <p:nvSpPr>
            <p:cNvPr id="2202" name="Google Shape;2202;p52"/>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7" name="Google Shape;2207;p52"/>
          <p:cNvSpPr/>
          <p:nvPr/>
        </p:nvSpPr>
        <p:spPr>
          <a:xfrm>
            <a:off x="3336614" y="1554532"/>
            <a:ext cx="289301" cy="287329"/>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3334823" y="2016955"/>
            <a:ext cx="292883" cy="245022"/>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3336603" y="2431689"/>
            <a:ext cx="289324" cy="286875"/>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2066915" y="2869657"/>
            <a:ext cx="207181" cy="285742"/>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52"/>
          <p:cNvGrpSpPr/>
          <p:nvPr/>
        </p:nvGrpSpPr>
        <p:grpSpPr>
          <a:xfrm>
            <a:off x="2020142" y="3303462"/>
            <a:ext cx="300728" cy="284676"/>
            <a:chOff x="-39055650" y="2315975"/>
            <a:chExt cx="331600" cy="313900"/>
          </a:xfrm>
        </p:grpSpPr>
        <p:sp>
          <p:nvSpPr>
            <p:cNvPr id="2212" name="Google Shape;2212;p52"/>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52"/>
          <p:cNvSpPr/>
          <p:nvPr/>
        </p:nvSpPr>
        <p:spPr>
          <a:xfrm>
            <a:off x="2026218" y="3758555"/>
            <a:ext cx="288576" cy="245022"/>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3803024" y="3301240"/>
            <a:ext cx="223596" cy="289120"/>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6" name="Google Shape;2216;p52"/>
          <p:cNvGrpSpPr/>
          <p:nvPr/>
        </p:nvGrpSpPr>
        <p:grpSpPr>
          <a:xfrm>
            <a:off x="1582769" y="1555008"/>
            <a:ext cx="292883" cy="286376"/>
            <a:chOff x="-42430625" y="1949750"/>
            <a:chExt cx="322950" cy="315775"/>
          </a:xfrm>
        </p:grpSpPr>
        <p:sp>
          <p:nvSpPr>
            <p:cNvPr id="2217" name="Google Shape;2217;p52"/>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52"/>
          <p:cNvSpPr/>
          <p:nvPr/>
        </p:nvSpPr>
        <p:spPr>
          <a:xfrm>
            <a:off x="1604195" y="1995881"/>
            <a:ext cx="250032" cy="287170"/>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1586692" y="2431610"/>
            <a:ext cx="285039" cy="287034"/>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3770874" y="1567115"/>
            <a:ext cx="287895" cy="262162"/>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3768731" y="1995518"/>
            <a:ext cx="292181" cy="287895"/>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3770874" y="2431190"/>
            <a:ext cx="287895" cy="287873"/>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2458919" y="2867866"/>
            <a:ext cx="288598" cy="289324"/>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7" name="Google Shape;2227;p52"/>
          <p:cNvGrpSpPr/>
          <p:nvPr/>
        </p:nvGrpSpPr>
        <p:grpSpPr>
          <a:xfrm>
            <a:off x="2459633" y="3302510"/>
            <a:ext cx="287170" cy="286580"/>
            <a:chOff x="-38686275" y="2314400"/>
            <a:chExt cx="316650" cy="316000"/>
          </a:xfrm>
        </p:grpSpPr>
        <p:sp>
          <p:nvSpPr>
            <p:cNvPr id="2228" name="Google Shape;2228;p52"/>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52"/>
          <p:cNvGrpSpPr/>
          <p:nvPr/>
        </p:nvGrpSpPr>
        <p:grpSpPr>
          <a:xfrm>
            <a:off x="2458556" y="3737129"/>
            <a:ext cx="289324" cy="287873"/>
            <a:chOff x="-38686275" y="2682250"/>
            <a:chExt cx="319025" cy="317425"/>
          </a:xfrm>
        </p:grpSpPr>
        <p:sp>
          <p:nvSpPr>
            <p:cNvPr id="2231" name="Google Shape;2231;p52"/>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52"/>
          <p:cNvGrpSpPr/>
          <p:nvPr/>
        </p:nvGrpSpPr>
        <p:grpSpPr>
          <a:xfrm>
            <a:off x="3764095" y="3736007"/>
            <a:ext cx="301454" cy="290117"/>
            <a:chOff x="-37534750" y="2668075"/>
            <a:chExt cx="332400" cy="319900"/>
          </a:xfrm>
        </p:grpSpPr>
        <p:sp>
          <p:nvSpPr>
            <p:cNvPr id="2234" name="Google Shape;2234;p52"/>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6" name="Google Shape;2236;p52"/>
          <p:cNvSpPr/>
          <p:nvPr/>
        </p:nvSpPr>
        <p:spPr>
          <a:xfrm>
            <a:off x="2025855" y="1554702"/>
            <a:ext cx="289301" cy="28698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52"/>
          <p:cNvGrpSpPr/>
          <p:nvPr/>
        </p:nvGrpSpPr>
        <p:grpSpPr>
          <a:xfrm>
            <a:off x="2025855" y="1995405"/>
            <a:ext cx="289301" cy="288122"/>
            <a:chOff x="-42062025" y="2316000"/>
            <a:chExt cx="319000" cy="317700"/>
          </a:xfrm>
        </p:grpSpPr>
        <p:sp>
          <p:nvSpPr>
            <p:cNvPr id="2238" name="Google Shape;2238;p52"/>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52"/>
          <p:cNvSpPr/>
          <p:nvPr/>
        </p:nvSpPr>
        <p:spPr>
          <a:xfrm>
            <a:off x="2024779" y="2430590"/>
            <a:ext cx="291455" cy="289074"/>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1" name="Google Shape;2241;p52"/>
          <p:cNvGrpSpPr/>
          <p:nvPr/>
        </p:nvGrpSpPr>
        <p:grpSpPr>
          <a:xfrm>
            <a:off x="731210" y="2870734"/>
            <a:ext cx="254295" cy="283588"/>
            <a:chOff x="-40150450" y="1977325"/>
            <a:chExt cx="280400" cy="312700"/>
          </a:xfrm>
        </p:grpSpPr>
        <p:sp>
          <p:nvSpPr>
            <p:cNvPr id="2242" name="Google Shape;2242;p52"/>
            <p:cNvSpPr/>
            <p:nvPr/>
          </p:nvSpPr>
          <p:spPr>
            <a:xfrm>
              <a:off x="-40052800" y="204112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39925200" y="2108075"/>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52"/>
          <p:cNvGrpSpPr/>
          <p:nvPr/>
        </p:nvGrpSpPr>
        <p:grpSpPr>
          <a:xfrm>
            <a:off x="726562" y="3302215"/>
            <a:ext cx="263590" cy="287170"/>
            <a:chOff x="-40160700" y="2339625"/>
            <a:chExt cx="290650" cy="316650"/>
          </a:xfrm>
        </p:grpSpPr>
        <p:sp>
          <p:nvSpPr>
            <p:cNvPr id="2247" name="Google Shape;2247;p52"/>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52"/>
          <p:cNvGrpSpPr/>
          <p:nvPr/>
        </p:nvGrpSpPr>
        <p:grpSpPr>
          <a:xfrm>
            <a:off x="713707" y="3737481"/>
            <a:ext cx="289301" cy="287170"/>
            <a:chOff x="-40171725" y="2705875"/>
            <a:chExt cx="319000" cy="316650"/>
          </a:xfrm>
        </p:grpSpPr>
        <p:sp>
          <p:nvSpPr>
            <p:cNvPr id="2252" name="Google Shape;2252;p52"/>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52"/>
          <p:cNvGrpSpPr/>
          <p:nvPr/>
        </p:nvGrpSpPr>
        <p:grpSpPr>
          <a:xfrm>
            <a:off x="2937778" y="2868580"/>
            <a:ext cx="210038" cy="287895"/>
            <a:chOff x="-38275925" y="1946600"/>
            <a:chExt cx="231600" cy="317450"/>
          </a:xfrm>
        </p:grpSpPr>
        <p:sp>
          <p:nvSpPr>
            <p:cNvPr id="2255" name="Google Shape;2255;p52"/>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52"/>
          <p:cNvSpPr/>
          <p:nvPr/>
        </p:nvSpPr>
        <p:spPr>
          <a:xfrm>
            <a:off x="2898498" y="3301728"/>
            <a:ext cx="288598" cy="288145"/>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2958138" y="3736766"/>
            <a:ext cx="169318" cy="28859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9" name="Google Shape;2259;p52"/>
          <p:cNvGrpSpPr/>
          <p:nvPr/>
        </p:nvGrpSpPr>
        <p:grpSpPr>
          <a:xfrm>
            <a:off x="711202" y="4176904"/>
            <a:ext cx="294312" cy="286467"/>
            <a:chOff x="-37190575" y="1951325"/>
            <a:chExt cx="324525" cy="315875"/>
          </a:xfrm>
        </p:grpSpPr>
        <p:sp>
          <p:nvSpPr>
            <p:cNvPr id="2260" name="Google Shape;2260;p52"/>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5" name="Google Shape;2265;p52"/>
          <p:cNvSpPr/>
          <p:nvPr/>
        </p:nvSpPr>
        <p:spPr>
          <a:xfrm>
            <a:off x="2457491" y="1554260"/>
            <a:ext cx="291455" cy="287873"/>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52"/>
          <p:cNvGrpSpPr/>
          <p:nvPr/>
        </p:nvGrpSpPr>
        <p:grpSpPr>
          <a:xfrm>
            <a:off x="2459282" y="2026602"/>
            <a:ext cx="287873" cy="225727"/>
            <a:chOff x="-41694200" y="2382950"/>
            <a:chExt cx="317425" cy="248900"/>
          </a:xfrm>
        </p:grpSpPr>
        <p:sp>
          <p:nvSpPr>
            <p:cNvPr id="2267" name="Google Shape;2267;p52"/>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9" name="Google Shape;2269;p52"/>
          <p:cNvGrpSpPr/>
          <p:nvPr/>
        </p:nvGrpSpPr>
        <p:grpSpPr>
          <a:xfrm>
            <a:off x="2458568" y="2431179"/>
            <a:ext cx="289301" cy="287895"/>
            <a:chOff x="-41695775" y="2683025"/>
            <a:chExt cx="319000" cy="317450"/>
          </a:xfrm>
        </p:grpSpPr>
        <p:sp>
          <p:nvSpPr>
            <p:cNvPr id="2270" name="Google Shape;2270;p52"/>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3" name="Google Shape;2273;p52"/>
          <p:cNvGrpSpPr/>
          <p:nvPr/>
        </p:nvGrpSpPr>
        <p:grpSpPr>
          <a:xfrm>
            <a:off x="1167048" y="2867866"/>
            <a:ext cx="263590" cy="289324"/>
            <a:chOff x="-39792875" y="1971800"/>
            <a:chExt cx="290650" cy="319025"/>
          </a:xfrm>
        </p:grpSpPr>
        <p:sp>
          <p:nvSpPr>
            <p:cNvPr id="2274" name="Google Shape;2274;p52"/>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6" name="Google Shape;2276;p52"/>
          <p:cNvSpPr/>
          <p:nvPr/>
        </p:nvSpPr>
        <p:spPr>
          <a:xfrm>
            <a:off x="1155610" y="3737311"/>
            <a:ext cx="286467" cy="287510"/>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7" name="Google Shape;2277;p52"/>
          <p:cNvGrpSpPr/>
          <p:nvPr/>
        </p:nvGrpSpPr>
        <p:grpSpPr>
          <a:xfrm>
            <a:off x="3333394" y="2869023"/>
            <a:ext cx="295740" cy="287011"/>
            <a:chOff x="-37956150" y="1948175"/>
            <a:chExt cx="326100" cy="316475"/>
          </a:xfrm>
        </p:grpSpPr>
        <p:sp>
          <p:nvSpPr>
            <p:cNvPr id="2278" name="Google Shape;2278;p52"/>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37729300" y="2054500"/>
              <a:ext cx="25" cy="25"/>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52"/>
          <p:cNvGrpSpPr/>
          <p:nvPr/>
        </p:nvGrpSpPr>
        <p:grpSpPr>
          <a:xfrm>
            <a:off x="1173827" y="3301444"/>
            <a:ext cx="250032" cy="288712"/>
            <a:chOff x="-39783425" y="2337925"/>
            <a:chExt cx="275700" cy="318350"/>
          </a:xfrm>
        </p:grpSpPr>
        <p:sp>
          <p:nvSpPr>
            <p:cNvPr id="2282" name="Google Shape;2282;p52"/>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52"/>
          <p:cNvGrpSpPr/>
          <p:nvPr/>
        </p:nvGrpSpPr>
        <p:grpSpPr>
          <a:xfrm>
            <a:off x="3336603" y="3352208"/>
            <a:ext cx="289324" cy="187184"/>
            <a:chOff x="-37953000" y="2379000"/>
            <a:chExt cx="319025" cy="206400"/>
          </a:xfrm>
        </p:grpSpPr>
        <p:sp>
          <p:nvSpPr>
            <p:cNvPr id="2285" name="Google Shape;2285;p52"/>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52"/>
          <p:cNvSpPr/>
          <p:nvPr/>
        </p:nvSpPr>
        <p:spPr>
          <a:xfrm>
            <a:off x="3332680" y="3736766"/>
            <a:ext cx="297168" cy="28859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1195253" y="4176190"/>
            <a:ext cx="207181" cy="287895"/>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5084810" y="1571386"/>
            <a:ext cx="283294" cy="25233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52"/>
          <p:cNvGrpSpPr/>
          <p:nvPr/>
        </p:nvGrpSpPr>
        <p:grpSpPr>
          <a:xfrm>
            <a:off x="5084438" y="1992883"/>
            <a:ext cx="284037" cy="284805"/>
            <a:chOff x="-28467625" y="2331750"/>
            <a:chExt cx="296150" cy="296950"/>
          </a:xfrm>
        </p:grpSpPr>
        <p:sp>
          <p:nvSpPr>
            <p:cNvPr id="2294" name="Google Shape;2294;p52"/>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6" name="Google Shape;2296;p52"/>
          <p:cNvGrpSpPr/>
          <p:nvPr/>
        </p:nvGrpSpPr>
        <p:grpSpPr>
          <a:xfrm>
            <a:off x="5095768" y="2432135"/>
            <a:ext cx="261379" cy="281808"/>
            <a:chOff x="-28461325" y="2701925"/>
            <a:chExt cx="272525" cy="293825"/>
          </a:xfrm>
        </p:grpSpPr>
        <p:sp>
          <p:nvSpPr>
            <p:cNvPr id="2297" name="Google Shape;2297;p52"/>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52"/>
          <p:cNvGrpSpPr/>
          <p:nvPr/>
        </p:nvGrpSpPr>
        <p:grpSpPr>
          <a:xfrm>
            <a:off x="7268030" y="1606525"/>
            <a:ext cx="284037" cy="182061"/>
            <a:chOff x="-26585200" y="2025375"/>
            <a:chExt cx="296150" cy="189825"/>
          </a:xfrm>
        </p:grpSpPr>
        <p:sp>
          <p:nvSpPr>
            <p:cNvPr id="2301" name="Google Shape;2301;p52"/>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52"/>
          <p:cNvGrpSpPr/>
          <p:nvPr/>
        </p:nvGrpSpPr>
        <p:grpSpPr>
          <a:xfrm>
            <a:off x="7268401" y="1993638"/>
            <a:ext cx="283294" cy="283294"/>
            <a:chOff x="-26584425" y="2340425"/>
            <a:chExt cx="295375" cy="295375"/>
          </a:xfrm>
        </p:grpSpPr>
        <p:sp>
          <p:nvSpPr>
            <p:cNvPr id="2307" name="Google Shape;2307;p52"/>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52"/>
          <p:cNvGrpSpPr/>
          <p:nvPr/>
        </p:nvGrpSpPr>
        <p:grpSpPr>
          <a:xfrm>
            <a:off x="7264253" y="2431296"/>
            <a:ext cx="291590" cy="283486"/>
            <a:chOff x="-26585200" y="2710400"/>
            <a:chExt cx="304025" cy="295575"/>
          </a:xfrm>
        </p:grpSpPr>
        <p:sp>
          <p:nvSpPr>
            <p:cNvPr id="2313" name="Google Shape;2313;p52"/>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52"/>
          <p:cNvGrpSpPr/>
          <p:nvPr/>
        </p:nvGrpSpPr>
        <p:grpSpPr>
          <a:xfrm>
            <a:off x="5961606" y="2869312"/>
            <a:ext cx="284061" cy="283318"/>
            <a:chOff x="-24709875" y="1970225"/>
            <a:chExt cx="296175" cy="295400"/>
          </a:xfrm>
        </p:grpSpPr>
        <p:sp>
          <p:nvSpPr>
            <p:cNvPr id="2326" name="Google Shape;2326;p52"/>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52"/>
          <p:cNvGrpSpPr/>
          <p:nvPr/>
        </p:nvGrpSpPr>
        <p:grpSpPr>
          <a:xfrm>
            <a:off x="5987286" y="3307353"/>
            <a:ext cx="232702" cy="284037"/>
            <a:chOff x="-24683100" y="2340425"/>
            <a:chExt cx="242625" cy="296150"/>
          </a:xfrm>
        </p:grpSpPr>
        <p:sp>
          <p:nvSpPr>
            <p:cNvPr id="2329" name="Google Shape;2329;p52"/>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3" name="Google Shape;2333;p52"/>
          <p:cNvSpPr/>
          <p:nvPr/>
        </p:nvSpPr>
        <p:spPr>
          <a:xfrm>
            <a:off x="5987298" y="3739986"/>
            <a:ext cx="232678" cy="284061"/>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52"/>
          <p:cNvGrpSpPr/>
          <p:nvPr/>
        </p:nvGrpSpPr>
        <p:grpSpPr>
          <a:xfrm>
            <a:off x="8142383" y="2869312"/>
            <a:ext cx="289336" cy="283318"/>
            <a:chOff x="-22881800" y="1971800"/>
            <a:chExt cx="301675" cy="295400"/>
          </a:xfrm>
        </p:grpSpPr>
        <p:sp>
          <p:nvSpPr>
            <p:cNvPr id="2335" name="Google Shape;2335;p52"/>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1" name="Google Shape;2341;p52"/>
          <p:cNvSpPr/>
          <p:nvPr/>
        </p:nvSpPr>
        <p:spPr>
          <a:xfrm>
            <a:off x="5539477" y="1555525"/>
            <a:ext cx="252339" cy="284061"/>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5522106" y="1993350"/>
            <a:ext cx="287083" cy="283870"/>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3" name="Google Shape;2343;p52"/>
          <p:cNvGrpSpPr/>
          <p:nvPr/>
        </p:nvGrpSpPr>
        <p:grpSpPr>
          <a:xfrm>
            <a:off x="5574233" y="2431008"/>
            <a:ext cx="182828" cy="284061"/>
            <a:chOff x="-28043900" y="2701925"/>
            <a:chExt cx="190625" cy="296175"/>
          </a:xfrm>
        </p:grpSpPr>
        <p:sp>
          <p:nvSpPr>
            <p:cNvPr id="2344" name="Google Shape;2344;p52"/>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52"/>
          <p:cNvGrpSpPr/>
          <p:nvPr/>
        </p:nvGrpSpPr>
        <p:grpSpPr>
          <a:xfrm>
            <a:off x="7705912" y="1555909"/>
            <a:ext cx="284061" cy="283294"/>
            <a:chOff x="-26215025" y="1971025"/>
            <a:chExt cx="296175" cy="295375"/>
          </a:xfrm>
        </p:grpSpPr>
        <p:sp>
          <p:nvSpPr>
            <p:cNvPr id="2350" name="Google Shape;2350;p52"/>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52"/>
          <p:cNvGrpSpPr/>
          <p:nvPr/>
        </p:nvGrpSpPr>
        <p:grpSpPr>
          <a:xfrm>
            <a:off x="7705528" y="1994010"/>
            <a:ext cx="284829" cy="282551"/>
            <a:chOff x="-26215825" y="2341200"/>
            <a:chExt cx="296975" cy="294600"/>
          </a:xfrm>
        </p:grpSpPr>
        <p:sp>
          <p:nvSpPr>
            <p:cNvPr id="2359" name="Google Shape;2359;p52"/>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52"/>
          <p:cNvGrpSpPr/>
          <p:nvPr/>
        </p:nvGrpSpPr>
        <p:grpSpPr>
          <a:xfrm>
            <a:off x="7731220" y="2431392"/>
            <a:ext cx="233445" cy="283294"/>
            <a:chOff x="-26179575" y="2710600"/>
            <a:chExt cx="243400" cy="295375"/>
          </a:xfrm>
        </p:grpSpPr>
        <p:sp>
          <p:nvSpPr>
            <p:cNvPr id="2362" name="Google Shape;2362;p52"/>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52"/>
          <p:cNvGrpSpPr/>
          <p:nvPr/>
        </p:nvGrpSpPr>
        <p:grpSpPr>
          <a:xfrm>
            <a:off x="6402933" y="2869324"/>
            <a:ext cx="270466" cy="283294"/>
            <a:chOff x="-24328675" y="1971025"/>
            <a:chExt cx="282000" cy="295375"/>
          </a:xfrm>
        </p:grpSpPr>
        <p:sp>
          <p:nvSpPr>
            <p:cNvPr id="2366" name="Google Shape;2366;p52"/>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52"/>
          <p:cNvGrpSpPr/>
          <p:nvPr/>
        </p:nvGrpSpPr>
        <p:grpSpPr>
          <a:xfrm>
            <a:off x="6404828" y="3307725"/>
            <a:ext cx="266678" cy="283294"/>
            <a:chOff x="-24330250" y="2340425"/>
            <a:chExt cx="278050" cy="295375"/>
          </a:xfrm>
        </p:grpSpPr>
        <p:sp>
          <p:nvSpPr>
            <p:cNvPr id="2369" name="Google Shape;2369;p52"/>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52"/>
          <p:cNvGrpSpPr/>
          <p:nvPr/>
        </p:nvGrpSpPr>
        <p:grpSpPr>
          <a:xfrm>
            <a:off x="6396519" y="3740370"/>
            <a:ext cx="283294" cy="283294"/>
            <a:chOff x="-24338900" y="2710600"/>
            <a:chExt cx="295375" cy="295375"/>
          </a:xfrm>
        </p:grpSpPr>
        <p:sp>
          <p:nvSpPr>
            <p:cNvPr id="2377" name="Google Shape;2377;p52"/>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52"/>
          <p:cNvGrpSpPr/>
          <p:nvPr/>
        </p:nvGrpSpPr>
        <p:grpSpPr>
          <a:xfrm>
            <a:off x="8144649" y="3308205"/>
            <a:ext cx="284805" cy="282335"/>
            <a:chOff x="-22859750" y="2335900"/>
            <a:chExt cx="296950" cy="294375"/>
          </a:xfrm>
        </p:grpSpPr>
        <p:sp>
          <p:nvSpPr>
            <p:cNvPr id="2380" name="Google Shape;2380;p52"/>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52"/>
          <p:cNvGrpSpPr/>
          <p:nvPr/>
        </p:nvGrpSpPr>
        <p:grpSpPr>
          <a:xfrm>
            <a:off x="5978607" y="1555897"/>
            <a:ext cx="250061" cy="283318"/>
            <a:chOff x="-27710725" y="1959200"/>
            <a:chExt cx="260725" cy="295400"/>
          </a:xfrm>
        </p:grpSpPr>
        <p:sp>
          <p:nvSpPr>
            <p:cNvPr id="2384" name="Google Shape;2384;p52"/>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52"/>
          <p:cNvGrpSpPr/>
          <p:nvPr/>
        </p:nvGrpSpPr>
        <p:grpSpPr>
          <a:xfrm>
            <a:off x="5960851" y="2042732"/>
            <a:ext cx="285572" cy="185106"/>
            <a:chOff x="-27728850" y="2382950"/>
            <a:chExt cx="297750" cy="193000"/>
          </a:xfrm>
        </p:grpSpPr>
        <p:sp>
          <p:nvSpPr>
            <p:cNvPr id="2387" name="Google Shape;2387;p52"/>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52"/>
          <p:cNvSpPr/>
          <p:nvPr/>
        </p:nvSpPr>
        <p:spPr>
          <a:xfrm>
            <a:off x="5961223" y="2436487"/>
            <a:ext cx="284829" cy="273104"/>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8145021" y="1555525"/>
            <a:ext cx="284061" cy="284061"/>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2" name="Google Shape;2392;p52"/>
          <p:cNvGrpSpPr/>
          <p:nvPr/>
        </p:nvGrpSpPr>
        <p:grpSpPr>
          <a:xfrm>
            <a:off x="8145021" y="2001191"/>
            <a:ext cx="284061" cy="268188"/>
            <a:chOff x="-25844850" y="2357750"/>
            <a:chExt cx="296175" cy="279625"/>
          </a:xfrm>
        </p:grpSpPr>
        <p:sp>
          <p:nvSpPr>
            <p:cNvPr id="2393" name="Google Shape;2393;p52"/>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52"/>
          <p:cNvSpPr/>
          <p:nvPr/>
        </p:nvSpPr>
        <p:spPr>
          <a:xfrm>
            <a:off x="8143139" y="2431104"/>
            <a:ext cx="287826" cy="283870"/>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52"/>
          <p:cNvGrpSpPr/>
          <p:nvPr/>
        </p:nvGrpSpPr>
        <p:grpSpPr>
          <a:xfrm>
            <a:off x="6884726" y="2869312"/>
            <a:ext cx="183596" cy="283318"/>
            <a:chOff x="-23917525" y="1970225"/>
            <a:chExt cx="191425" cy="295400"/>
          </a:xfrm>
        </p:grpSpPr>
        <p:sp>
          <p:nvSpPr>
            <p:cNvPr id="2401" name="Google Shape;2401;p52"/>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2"/>
          <p:cNvGrpSpPr/>
          <p:nvPr/>
        </p:nvGrpSpPr>
        <p:grpSpPr>
          <a:xfrm>
            <a:off x="6848855" y="3307353"/>
            <a:ext cx="255336" cy="284037"/>
            <a:chOff x="-23952175" y="2340425"/>
            <a:chExt cx="266225" cy="296150"/>
          </a:xfrm>
        </p:grpSpPr>
        <p:sp>
          <p:nvSpPr>
            <p:cNvPr id="2405" name="Google Shape;2405;p52"/>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52"/>
          <p:cNvSpPr/>
          <p:nvPr/>
        </p:nvSpPr>
        <p:spPr>
          <a:xfrm>
            <a:off x="6826940" y="3740646"/>
            <a:ext cx="299167" cy="282743"/>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8" name="Google Shape;2408;p52"/>
          <p:cNvGrpSpPr/>
          <p:nvPr/>
        </p:nvGrpSpPr>
        <p:grpSpPr>
          <a:xfrm>
            <a:off x="8191106" y="3739231"/>
            <a:ext cx="191892" cy="285572"/>
            <a:chOff x="-22811700" y="2700350"/>
            <a:chExt cx="200075" cy="297750"/>
          </a:xfrm>
        </p:grpSpPr>
        <p:sp>
          <p:nvSpPr>
            <p:cNvPr id="2409" name="Google Shape;2409;p52"/>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52"/>
          <p:cNvGrpSpPr/>
          <p:nvPr/>
        </p:nvGrpSpPr>
        <p:grpSpPr>
          <a:xfrm>
            <a:off x="6395764" y="1555525"/>
            <a:ext cx="284805" cy="284061"/>
            <a:chOff x="-27358650" y="1961575"/>
            <a:chExt cx="296950" cy="296175"/>
          </a:xfrm>
        </p:grpSpPr>
        <p:sp>
          <p:nvSpPr>
            <p:cNvPr id="2413" name="Google Shape;2413;p52"/>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5" name="Google Shape;2415;p52"/>
          <p:cNvSpPr/>
          <p:nvPr/>
        </p:nvSpPr>
        <p:spPr>
          <a:xfrm>
            <a:off x="6428997" y="1993614"/>
            <a:ext cx="218339" cy="283342"/>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6395764" y="2431008"/>
            <a:ext cx="284805" cy="284061"/>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52"/>
          <p:cNvGrpSpPr/>
          <p:nvPr/>
        </p:nvGrpSpPr>
        <p:grpSpPr>
          <a:xfrm>
            <a:off x="7268018" y="2869324"/>
            <a:ext cx="284061" cy="283294"/>
            <a:chOff x="-23599325" y="1971025"/>
            <a:chExt cx="296175" cy="295375"/>
          </a:xfrm>
        </p:grpSpPr>
        <p:sp>
          <p:nvSpPr>
            <p:cNvPr id="2418" name="Google Shape;2418;p52"/>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52"/>
          <p:cNvSpPr/>
          <p:nvPr/>
        </p:nvSpPr>
        <p:spPr>
          <a:xfrm>
            <a:off x="7268401" y="3306970"/>
            <a:ext cx="283294" cy="284805"/>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7266507" y="3749050"/>
            <a:ext cx="287083" cy="265934"/>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5083671" y="4179081"/>
            <a:ext cx="285572" cy="284061"/>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52"/>
          <p:cNvGrpSpPr/>
          <p:nvPr/>
        </p:nvGrpSpPr>
        <p:grpSpPr>
          <a:xfrm>
            <a:off x="6831855" y="1555621"/>
            <a:ext cx="289336" cy="283870"/>
            <a:chOff x="-26993200" y="1961775"/>
            <a:chExt cx="301675" cy="295975"/>
          </a:xfrm>
        </p:grpSpPr>
        <p:sp>
          <p:nvSpPr>
            <p:cNvPr id="2424" name="Google Shape;2424;p52"/>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52"/>
          <p:cNvGrpSpPr/>
          <p:nvPr/>
        </p:nvGrpSpPr>
        <p:grpSpPr>
          <a:xfrm>
            <a:off x="6851876" y="1993638"/>
            <a:ext cx="249294" cy="283294"/>
            <a:chOff x="-26970350" y="2332550"/>
            <a:chExt cx="259925" cy="295375"/>
          </a:xfrm>
        </p:grpSpPr>
        <p:sp>
          <p:nvSpPr>
            <p:cNvPr id="2428" name="Google Shape;2428;p52"/>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52"/>
          <p:cNvGrpSpPr/>
          <p:nvPr/>
        </p:nvGrpSpPr>
        <p:grpSpPr>
          <a:xfrm>
            <a:off x="6835260" y="2456700"/>
            <a:ext cx="282527" cy="232678"/>
            <a:chOff x="-26986100" y="2735800"/>
            <a:chExt cx="294575" cy="242600"/>
          </a:xfrm>
        </p:grpSpPr>
        <p:sp>
          <p:nvSpPr>
            <p:cNvPr id="2431" name="Google Shape;2431;p52"/>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52"/>
          <p:cNvGrpSpPr/>
          <p:nvPr/>
        </p:nvGrpSpPr>
        <p:grpSpPr>
          <a:xfrm>
            <a:off x="7705540" y="2868941"/>
            <a:ext cx="284805" cy="284061"/>
            <a:chOff x="-23229925" y="1970225"/>
            <a:chExt cx="296950" cy="296175"/>
          </a:xfrm>
        </p:grpSpPr>
        <p:sp>
          <p:nvSpPr>
            <p:cNvPr id="2434" name="Google Shape;2434;p52"/>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52"/>
          <p:cNvGrpSpPr/>
          <p:nvPr/>
        </p:nvGrpSpPr>
        <p:grpSpPr>
          <a:xfrm>
            <a:off x="7739529" y="3306970"/>
            <a:ext cx="216829" cy="284805"/>
            <a:chOff x="-23177950" y="2340425"/>
            <a:chExt cx="226075" cy="296950"/>
          </a:xfrm>
        </p:grpSpPr>
        <p:sp>
          <p:nvSpPr>
            <p:cNvPr id="2439" name="Google Shape;2439;p52"/>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52"/>
          <p:cNvGrpSpPr/>
          <p:nvPr/>
        </p:nvGrpSpPr>
        <p:grpSpPr>
          <a:xfrm>
            <a:off x="7705912" y="3739986"/>
            <a:ext cx="284061" cy="284061"/>
            <a:chOff x="-23229150" y="2710600"/>
            <a:chExt cx="296175" cy="296175"/>
          </a:xfrm>
        </p:grpSpPr>
        <p:sp>
          <p:nvSpPr>
            <p:cNvPr id="2442" name="Google Shape;2442;p52"/>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52"/>
          <p:cNvSpPr/>
          <p:nvPr/>
        </p:nvSpPr>
        <p:spPr>
          <a:xfrm>
            <a:off x="5523616" y="4179465"/>
            <a:ext cx="284061" cy="283294"/>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5097266" y="2869696"/>
            <a:ext cx="258382" cy="282551"/>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6" name="Google Shape;2446;p52"/>
          <p:cNvGrpSpPr/>
          <p:nvPr/>
        </p:nvGrpSpPr>
        <p:grpSpPr>
          <a:xfrm>
            <a:off x="5083299" y="3316033"/>
            <a:ext cx="286315" cy="266678"/>
            <a:chOff x="-25477800" y="2357750"/>
            <a:chExt cx="298525" cy="278050"/>
          </a:xfrm>
        </p:grpSpPr>
        <p:sp>
          <p:nvSpPr>
            <p:cNvPr id="2447" name="Google Shape;2447;p52"/>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 name="Google Shape;2449;p52"/>
          <p:cNvSpPr/>
          <p:nvPr/>
        </p:nvSpPr>
        <p:spPr>
          <a:xfrm>
            <a:off x="5084055" y="3740310"/>
            <a:ext cx="284805" cy="283414"/>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5524000" y="2869324"/>
            <a:ext cx="283294" cy="283294"/>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1" name="Google Shape;2451;p52"/>
          <p:cNvGrpSpPr/>
          <p:nvPr/>
        </p:nvGrpSpPr>
        <p:grpSpPr>
          <a:xfrm>
            <a:off x="5524000" y="3307353"/>
            <a:ext cx="283294" cy="284037"/>
            <a:chOff x="-25104475" y="2340425"/>
            <a:chExt cx="295375" cy="296150"/>
          </a:xfrm>
        </p:grpSpPr>
        <p:sp>
          <p:nvSpPr>
            <p:cNvPr id="2452" name="Google Shape;2452;p52"/>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52"/>
          <p:cNvSpPr/>
          <p:nvPr/>
        </p:nvSpPr>
        <p:spPr>
          <a:xfrm>
            <a:off x="5522489" y="3776252"/>
            <a:ext cx="286315" cy="211530"/>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52"/>
          <p:cNvGrpSpPr/>
          <p:nvPr/>
        </p:nvGrpSpPr>
        <p:grpSpPr>
          <a:xfrm>
            <a:off x="5084438" y="1992883"/>
            <a:ext cx="284037" cy="284805"/>
            <a:chOff x="-28467625" y="2331750"/>
            <a:chExt cx="296150" cy="296950"/>
          </a:xfrm>
        </p:grpSpPr>
        <p:sp>
          <p:nvSpPr>
            <p:cNvPr id="2463" name="Google Shape;2463;p52"/>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53"/>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470" name="Google Shape;2470;p53"/>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471" name="Google Shape;2471;p53"/>
          <p:cNvGrpSpPr/>
          <p:nvPr/>
        </p:nvGrpSpPr>
        <p:grpSpPr>
          <a:xfrm>
            <a:off x="717052" y="1554729"/>
            <a:ext cx="284953" cy="284931"/>
            <a:chOff x="-65131525" y="1914325"/>
            <a:chExt cx="316650" cy="316625"/>
          </a:xfrm>
        </p:grpSpPr>
        <p:sp>
          <p:nvSpPr>
            <p:cNvPr id="2472" name="Google Shape;2472;p53"/>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53"/>
          <p:cNvGrpSpPr/>
          <p:nvPr/>
        </p:nvGrpSpPr>
        <p:grpSpPr>
          <a:xfrm>
            <a:off x="717052" y="1992261"/>
            <a:ext cx="284953" cy="284953"/>
            <a:chOff x="-65131525" y="2281350"/>
            <a:chExt cx="316650" cy="316650"/>
          </a:xfrm>
        </p:grpSpPr>
        <p:sp>
          <p:nvSpPr>
            <p:cNvPr id="2475" name="Google Shape;2475;p53"/>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53"/>
          <p:cNvGrpSpPr/>
          <p:nvPr/>
        </p:nvGrpSpPr>
        <p:grpSpPr>
          <a:xfrm>
            <a:off x="719538" y="2430417"/>
            <a:ext cx="279981" cy="285651"/>
            <a:chOff x="-65129950" y="2646800"/>
            <a:chExt cx="311125" cy="317425"/>
          </a:xfrm>
        </p:grpSpPr>
        <p:sp>
          <p:nvSpPr>
            <p:cNvPr id="2478" name="Google Shape;2478;p53"/>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53"/>
          <p:cNvGrpSpPr/>
          <p:nvPr/>
        </p:nvGrpSpPr>
        <p:grpSpPr>
          <a:xfrm>
            <a:off x="2902152" y="1553650"/>
            <a:ext cx="287068" cy="287091"/>
            <a:chOff x="-63252250" y="1930850"/>
            <a:chExt cx="319000" cy="319025"/>
          </a:xfrm>
        </p:grpSpPr>
        <p:sp>
          <p:nvSpPr>
            <p:cNvPr id="2481" name="Google Shape;2481;p5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3" name="Google Shape;2483;p53"/>
          <p:cNvSpPr/>
          <p:nvPr/>
        </p:nvSpPr>
        <p:spPr>
          <a:xfrm>
            <a:off x="2900836" y="1991608"/>
            <a:ext cx="289700" cy="286258"/>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4" name="Google Shape;2484;p53"/>
          <p:cNvGrpSpPr/>
          <p:nvPr/>
        </p:nvGrpSpPr>
        <p:grpSpPr>
          <a:xfrm>
            <a:off x="2902861" y="2430057"/>
            <a:ext cx="285651" cy="286371"/>
            <a:chOff x="-63250675" y="2664125"/>
            <a:chExt cx="317425" cy="318225"/>
          </a:xfrm>
        </p:grpSpPr>
        <p:sp>
          <p:nvSpPr>
            <p:cNvPr id="2485" name="Google Shape;2485;p53"/>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7" name="Google Shape;2487;p53"/>
          <p:cNvGrpSpPr/>
          <p:nvPr/>
        </p:nvGrpSpPr>
        <p:grpSpPr>
          <a:xfrm>
            <a:off x="1587993" y="2869557"/>
            <a:ext cx="282816" cy="281061"/>
            <a:chOff x="-61354075" y="1940500"/>
            <a:chExt cx="314275" cy="312325"/>
          </a:xfrm>
        </p:grpSpPr>
        <p:sp>
          <p:nvSpPr>
            <p:cNvPr id="2488" name="Google Shape;2488;p53"/>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53"/>
          <p:cNvGrpSpPr/>
          <p:nvPr/>
        </p:nvGrpSpPr>
        <p:grpSpPr>
          <a:xfrm>
            <a:off x="1586924" y="3318070"/>
            <a:ext cx="284953" cy="261556"/>
            <a:chOff x="-61354875" y="2322300"/>
            <a:chExt cx="316650" cy="290650"/>
          </a:xfrm>
        </p:grpSpPr>
        <p:sp>
          <p:nvSpPr>
            <p:cNvPr id="2493" name="Google Shape;2493;p53"/>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53"/>
          <p:cNvGrpSpPr/>
          <p:nvPr/>
        </p:nvGrpSpPr>
        <p:grpSpPr>
          <a:xfrm>
            <a:off x="1586924" y="3740669"/>
            <a:ext cx="284953" cy="284953"/>
            <a:chOff x="-61354875" y="2671225"/>
            <a:chExt cx="316650" cy="316650"/>
          </a:xfrm>
        </p:grpSpPr>
        <p:sp>
          <p:nvSpPr>
            <p:cNvPr id="2497" name="Google Shape;2497;p53"/>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53"/>
          <p:cNvGrpSpPr/>
          <p:nvPr/>
        </p:nvGrpSpPr>
        <p:grpSpPr>
          <a:xfrm>
            <a:off x="3771666" y="2866328"/>
            <a:ext cx="287068" cy="287518"/>
            <a:chOff x="-59502375" y="1904375"/>
            <a:chExt cx="319000" cy="319500"/>
          </a:xfrm>
        </p:grpSpPr>
        <p:sp>
          <p:nvSpPr>
            <p:cNvPr id="2503" name="Google Shape;2503;p53"/>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53"/>
          <p:cNvGrpSpPr/>
          <p:nvPr/>
        </p:nvGrpSpPr>
        <p:grpSpPr>
          <a:xfrm>
            <a:off x="1150103" y="1555731"/>
            <a:ext cx="287068" cy="282929"/>
            <a:chOff x="-64774725" y="1916550"/>
            <a:chExt cx="319000" cy="314400"/>
          </a:xfrm>
        </p:grpSpPr>
        <p:sp>
          <p:nvSpPr>
            <p:cNvPr id="2507" name="Google Shape;2507;p53"/>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9" name="Google Shape;2509;p53"/>
          <p:cNvGrpSpPr/>
          <p:nvPr/>
        </p:nvGrpSpPr>
        <p:grpSpPr>
          <a:xfrm>
            <a:off x="1151160" y="1990844"/>
            <a:ext cx="284953" cy="287788"/>
            <a:chOff x="-64764500" y="2280550"/>
            <a:chExt cx="316650" cy="319800"/>
          </a:xfrm>
        </p:grpSpPr>
        <p:sp>
          <p:nvSpPr>
            <p:cNvPr id="2510" name="Google Shape;2510;p53"/>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2" name="Google Shape;2512;p53"/>
          <p:cNvSpPr/>
          <p:nvPr/>
        </p:nvSpPr>
        <p:spPr>
          <a:xfrm>
            <a:off x="1169237" y="2430766"/>
            <a:ext cx="248800" cy="284953"/>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3" name="Google Shape;2513;p53"/>
          <p:cNvGrpSpPr/>
          <p:nvPr/>
        </p:nvGrpSpPr>
        <p:grpSpPr>
          <a:xfrm>
            <a:off x="3340439" y="1584482"/>
            <a:ext cx="284233" cy="225425"/>
            <a:chOff x="-62882850" y="1999375"/>
            <a:chExt cx="315850" cy="250500"/>
          </a:xfrm>
        </p:grpSpPr>
        <p:sp>
          <p:nvSpPr>
            <p:cNvPr id="2514" name="Google Shape;2514;p53"/>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53"/>
          <p:cNvGrpSpPr/>
          <p:nvPr/>
        </p:nvGrpSpPr>
        <p:grpSpPr>
          <a:xfrm>
            <a:off x="3333701" y="1991901"/>
            <a:ext cx="297709" cy="285673"/>
            <a:chOff x="-62890750" y="2296300"/>
            <a:chExt cx="330825" cy="317450"/>
          </a:xfrm>
        </p:grpSpPr>
        <p:sp>
          <p:nvSpPr>
            <p:cNvPr id="2517" name="Google Shape;2517;p53"/>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0" name="Google Shape;2520;p53"/>
          <p:cNvGrpSpPr/>
          <p:nvPr/>
        </p:nvGrpSpPr>
        <p:grpSpPr>
          <a:xfrm>
            <a:off x="3340439" y="2430417"/>
            <a:ext cx="284233" cy="285651"/>
            <a:chOff x="-62882850" y="2664925"/>
            <a:chExt cx="315850" cy="317425"/>
          </a:xfrm>
        </p:grpSpPr>
        <p:sp>
          <p:nvSpPr>
            <p:cNvPr id="2521" name="Google Shape;2521;p53"/>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3" name="Google Shape;2523;p53"/>
          <p:cNvSpPr/>
          <p:nvPr/>
        </p:nvSpPr>
        <p:spPr>
          <a:xfrm>
            <a:off x="2025653" y="2868274"/>
            <a:ext cx="287091" cy="283626"/>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4" name="Google Shape;2524;p53"/>
          <p:cNvGrpSpPr/>
          <p:nvPr/>
        </p:nvGrpSpPr>
        <p:grpSpPr>
          <a:xfrm>
            <a:off x="2026721" y="3308846"/>
            <a:ext cx="284953" cy="280004"/>
            <a:chOff x="-60988625" y="2310475"/>
            <a:chExt cx="316650" cy="311150"/>
          </a:xfrm>
        </p:grpSpPr>
        <p:sp>
          <p:nvSpPr>
            <p:cNvPr id="2525" name="Google Shape;2525;p53"/>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53"/>
          <p:cNvGrpSpPr/>
          <p:nvPr/>
        </p:nvGrpSpPr>
        <p:grpSpPr>
          <a:xfrm>
            <a:off x="2027081" y="3739690"/>
            <a:ext cx="284233" cy="286911"/>
            <a:chOff x="-60987050" y="2671400"/>
            <a:chExt cx="315850" cy="318825"/>
          </a:xfrm>
        </p:grpSpPr>
        <p:sp>
          <p:nvSpPr>
            <p:cNvPr id="2532" name="Google Shape;2532;p53"/>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53"/>
          <p:cNvGrpSpPr/>
          <p:nvPr/>
        </p:nvGrpSpPr>
        <p:grpSpPr>
          <a:xfrm>
            <a:off x="3771666" y="3309566"/>
            <a:ext cx="287068" cy="278564"/>
            <a:chOff x="-59481900" y="2290800"/>
            <a:chExt cx="319000" cy="309550"/>
          </a:xfrm>
        </p:grpSpPr>
        <p:sp>
          <p:nvSpPr>
            <p:cNvPr id="2535" name="Google Shape;2535;p53"/>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53"/>
          <p:cNvGrpSpPr/>
          <p:nvPr/>
        </p:nvGrpSpPr>
        <p:grpSpPr>
          <a:xfrm>
            <a:off x="1585867" y="1554437"/>
            <a:ext cx="287068" cy="285516"/>
            <a:chOff x="-64401400" y="1914475"/>
            <a:chExt cx="319000" cy="317275"/>
          </a:xfrm>
        </p:grpSpPr>
        <p:sp>
          <p:nvSpPr>
            <p:cNvPr id="2542" name="Google Shape;2542;p53"/>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64212375" y="2210450"/>
              <a:ext cx="5525" cy="25"/>
            </a:xfrm>
            <a:custGeom>
              <a:rect b="b" l="l" r="r" t="t"/>
              <a:pathLst>
                <a:path extrusionOk="0" h="1" w="221">
                  <a:moveTo>
                    <a:pt x="1" y="1"/>
                  </a:moveTo>
                  <a:lnTo>
                    <a:pt x="22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53"/>
          <p:cNvGrpSpPr/>
          <p:nvPr/>
        </p:nvGrpSpPr>
        <p:grpSpPr>
          <a:xfrm>
            <a:off x="1636194" y="1992553"/>
            <a:ext cx="186414" cy="284368"/>
            <a:chOff x="-64343900" y="2282125"/>
            <a:chExt cx="207150" cy="316000"/>
          </a:xfrm>
        </p:grpSpPr>
        <p:sp>
          <p:nvSpPr>
            <p:cNvPr id="2546" name="Google Shape;2546;p53"/>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53"/>
          <p:cNvSpPr/>
          <p:nvPr/>
        </p:nvSpPr>
        <p:spPr>
          <a:xfrm>
            <a:off x="1586576" y="2429349"/>
            <a:ext cx="285651" cy="287788"/>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9" name="Google Shape;2549;p53"/>
          <p:cNvGrpSpPr/>
          <p:nvPr/>
        </p:nvGrpSpPr>
        <p:grpSpPr>
          <a:xfrm>
            <a:off x="3791160" y="1554639"/>
            <a:ext cx="248080" cy="285111"/>
            <a:chOff x="-62496925" y="1931475"/>
            <a:chExt cx="275675" cy="316825"/>
          </a:xfrm>
        </p:grpSpPr>
        <p:sp>
          <p:nvSpPr>
            <p:cNvPr id="2550" name="Google Shape;2550;p53"/>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53"/>
          <p:cNvGrpSpPr/>
          <p:nvPr/>
        </p:nvGrpSpPr>
        <p:grpSpPr>
          <a:xfrm>
            <a:off x="3773072" y="1991811"/>
            <a:ext cx="284256" cy="285853"/>
            <a:chOff x="-62516625" y="2297875"/>
            <a:chExt cx="315875" cy="317650"/>
          </a:xfrm>
        </p:grpSpPr>
        <p:sp>
          <p:nvSpPr>
            <p:cNvPr id="2553" name="Google Shape;2553;p53"/>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53"/>
          <p:cNvGrpSpPr/>
          <p:nvPr/>
        </p:nvGrpSpPr>
        <p:grpSpPr>
          <a:xfrm>
            <a:off x="3772015" y="2443162"/>
            <a:ext cx="286371" cy="260161"/>
            <a:chOff x="-62518200" y="2692475"/>
            <a:chExt cx="318225" cy="289100"/>
          </a:xfrm>
        </p:grpSpPr>
        <p:sp>
          <p:nvSpPr>
            <p:cNvPr id="2556" name="Google Shape;2556;p53"/>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8" name="Google Shape;2558;p53"/>
          <p:cNvGrpSpPr/>
          <p:nvPr/>
        </p:nvGrpSpPr>
        <p:grpSpPr>
          <a:xfrm>
            <a:off x="2482152" y="2867971"/>
            <a:ext cx="241016" cy="284233"/>
            <a:chOff x="-60597975" y="1939525"/>
            <a:chExt cx="267825" cy="315850"/>
          </a:xfrm>
        </p:grpSpPr>
        <p:sp>
          <p:nvSpPr>
            <p:cNvPr id="2559" name="Google Shape;2559;p53"/>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1" name="Google Shape;2561;p53"/>
          <p:cNvGrpSpPr/>
          <p:nvPr/>
        </p:nvGrpSpPr>
        <p:grpSpPr>
          <a:xfrm>
            <a:off x="2459126" y="3305494"/>
            <a:ext cx="287068" cy="286708"/>
            <a:chOff x="-60620800" y="2304600"/>
            <a:chExt cx="319000" cy="318600"/>
          </a:xfrm>
        </p:grpSpPr>
        <p:sp>
          <p:nvSpPr>
            <p:cNvPr id="2562" name="Google Shape;2562;p53"/>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53"/>
          <p:cNvGrpSpPr/>
          <p:nvPr/>
        </p:nvGrpSpPr>
        <p:grpSpPr>
          <a:xfrm>
            <a:off x="2460183" y="3781063"/>
            <a:ext cx="284953" cy="204165"/>
            <a:chOff x="-60621600" y="2716100"/>
            <a:chExt cx="316650" cy="226875"/>
          </a:xfrm>
        </p:grpSpPr>
        <p:sp>
          <p:nvSpPr>
            <p:cNvPr id="2566" name="Google Shape;2566;p53"/>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8" name="Google Shape;2568;p53"/>
          <p:cNvGrpSpPr/>
          <p:nvPr/>
        </p:nvGrpSpPr>
        <p:grpSpPr>
          <a:xfrm>
            <a:off x="3775918" y="3740680"/>
            <a:ext cx="278564" cy="284931"/>
            <a:chOff x="-59475600" y="2658625"/>
            <a:chExt cx="309550" cy="316625"/>
          </a:xfrm>
        </p:grpSpPr>
        <p:sp>
          <p:nvSpPr>
            <p:cNvPr id="2569" name="Google Shape;2569;p53"/>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3"/>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6" name="Google Shape;2576;p53"/>
          <p:cNvSpPr/>
          <p:nvPr/>
        </p:nvSpPr>
        <p:spPr>
          <a:xfrm>
            <a:off x="2027070" y="1555078"/>
            <a:ext cx="284256" cy="284233"/>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2048341" y="1991192"/>
            <a:ext cx="241713" cy="287091"/>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8" name="Google Shape;2578;p53"/>
          <p:cNvGrpSpPr/>
          <p:nvPr/>
        </p:nvGrpSpPr>
        <p:grpSpPr>
          <a:xfrm>
            <a:off x="2066778" y="2430417"/>
            <a:ext cx="204840" cy="285651"/>
            <a:chOff x="-63987100" y="2646800"/>
            <a:chExt cx="227625" cy="317425"/>
          </a:xfrm>
        </p:grpSpPr>
        <p:sp>
          <p:nvSpPr>
            <p:cNvPr id="2579" name="Google Shape;2579;p53"/>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53"/>
          <p:cNvGrpSpPr/>
          <p:nvPr/>
        </p:nvGrpSpPr>
        <p:grpSpPr>
          <a:xfrm>
            <a:off x="720246" y="2866193"/>
            <a:ext cx="278564" cy="287788"/>
            <a:chOff x="-62148000" y="1930075"/>
            <a:chExt cx="309550" cy="319800"/>
          </a:xfrm>
        </p:grpSpPr>
        <p:sp>
          <p:nvSpPr>
            <p:cNvPr id="2582" name="Google Shape;2582;p53"/>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53"/>
          <p:cNvGrpSpPr/>
          <p:nvPr/>
        </p:nvGrpSpPr>
        <p:grpSpPr>
          <a:xfrm>
            <a:off x="718120" y="3306720"/>
            <a:ext cx="282816" cy="284256"/>
            <a:chOff x="-62150375" y="2297875"/>
            <a:chExt cx="314275" cy="315875"/>
          </a:xfrm>
        </p:grpSpPr>
        <p:sp>
          <p:nvSpPr>
            <p:cNvPr id="2585" name="Google Shape;2585;p53"/>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53"/>
          <p:cNvGrpSpPr/>
          <p:nvPr/>
        </p:nvGrpSpPr>
        <p:grpSpPr>
          <a:xfrm>
            <a:off x="717052" y="3739960"/>
            <a:ext cx="284953" cy="286371"/>
            <a:chOff x="-62150375" y="2664925"/>
            <a:chExt cx="316650" cy="318225"/>
          </a:xfrm>
        </p:grpSpPr>
        <p:sp>
          <p:nvSpPr>
            <p:cNvPr id="2591" name="Google Shape;2591;p53"/>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53"/>
          <p:cNvGrpSpPr/>
          <p:nvPr/>
        </p:nvGrpSpPr>
        <p:grpSpPr>
          <a:xfrm>
            <a:off x="2902861" y="2866587"/>
            <a:ext cx="285651" cy="287001"/>
            <a:chOff x="-60254550" y="1938025"/>
            <a:chExt cx="317425" cy="318925"/>
          </a:xfrm>
        </p:grpSpPr>
        <p:sp>
          <p:nvSpPr>
            <p:cNvPr id="2596" name="Google Shape;2596;p53"/>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53"/>
          <p:cNvGrpSpPr/>
          <p:nvPr/>
        </p:nvGrpSpPr>
        <p:grpSpPr>
          <a:xfrm>
            <a:off x="2924830" y="3739612"/>
            <a:ext cx="241713" cy="287068"/>
            <a:chOff x="-60232500" y="2671225"/>
            <a:chExt cx="268600" cy="319000"/>
          </a:xfrm>
        </p:grpSpPr>
        <p:sp>
          <p:nvSpPr>
            <p:cNvPr id="2601" name="Google Shape;2601;p53"/>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53"/>
          <p:cNvGrpSpPr/>
          <p:nvPr/>
        </p:nvGrpSpPr>
        <p:grpSpPr>
          <a:xfrm>
            <a:off x="717400" y="4175137"/>
            <a:ext cx="284256" cy="287068"/>
            <a:chOff x="-59100700" y="1911950"/>
            <a:chExt cx="315875" cy="319000"/>
          </a:xfrm>
        </p:grpSpPr>
        <p:sp>
          <p:nvSpPr>
            <p:cNvPr id="2604" name="Google Shape;2604;p53"/>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53"/>
          <p:cNvGrpSpPr/>
          <p:nvPr/>
        </p:nvGrpSpPr>
        <p:grpSpPr>
          <a:xfrm>
            <a:off x="2454874" y="1554808"/>
            <a:ext cx="295572" cy="284773"/>
            <a:chOff x="-63665750" y="1914325"/>
            <a:chExt cx="328450" cy="316450"/>
          </a:xfrm>
        </p:grpSpPr>
        <p:sp>
          <p:nvSpPr>
            <p:cNvPr id="2615" name="Google Shape;2615;p53"/>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53"/>
          <p:cNvGrpSpPr/>
          <p:nvPr/>
        </p:nvGrpSpPr>
        <p:grpSpPr>
          <a:xfrm>
            <a:off x="2458766" y="1991372"/>
            <a:ext cx="287788" cy="286731"/>
            <a:chOff x="-63666550" y="2278975"/>
            <a:chExt cx="319800" cy="318625"/>
          </a:xfrm>
        </p:grpSpPr>
        <p:sp>
          <p:nvSpPr>
            <p:cNvPr id="2618" name="Google Shape;2618;p53"/>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0" name="Google Shape;2620;p53"/>
          <p:cNvGrpSpPr/>
          <p:nvPr/>
        </p:nvGrpSpPr>
        <p:grpSpPr>
          <a:xfrm>
            <a:off x="2456640" y="2430327"/>
            <a:ext cx="292040" cy="285831"/>
            <a:chOff x="-63669700" y="2646600"/>
            <a:chExt cx="324525" cy="317625"/>
          </a:xfrm>
        </p:grpSpPr>
        <p:sp>
          <p:nvSpPr>
            <p:cNvPr id="2621" name="Google Shape;2621;p53"/>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53"/>
          <p:cNvGrpSpPr/>
          <p:nvPr/>
        </p:nvGrpSpPr>
        <p:grpSpPr>
          <a:xfrm>
            <a:off x="1151160" y="2867431"/>
            <a:ext cx="284953" cy="285313"/>
            <a:chOff x="-61784125" y="1931250"/>
            <a:chExt cx="316650" cy="317050"/>
          </a:xfrm>
        </p:grpSpPr>
        <p:sp>
          <p:nvSpPr>
            <p:cNvPr id="2624" name="Google Shape;2624;p53"/>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3"/>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3"/>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53"/>
          <p:cNvGrpSpPr/>
          <p:nvPr/>
        </p:nvGrpSpPr>
        <p:grpSpPr>
          <a:xfrm>
            <a:off x="1151160" y="3306371"/>
            <a:ext cx="284953" cy="284953"/>
            <a:chOff x="-61783350" y="2297100"/>
            <a:chExt cx="316650" cy="316650"/>
          </a:xfrm>
        </p:grpSpPr>
        <p:sp>
          <p:nvSpPr>
            <p:cNvPr id="2629" name="Google Shape;2629;p53"/>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53"/>
          <p:cNvGrpSpPr/>
          <p:nvPr/>
        </p:nvGrpSpPr>
        <p:grpSpPr>
          <a:xfrm>
            <a:off x="1151160" y="3739488"/>
            <a:ext cx="284953" cy="287316"/>
            <a:chOff x="-61782550" y="2664925"/>
            <a:chExt cx="316650" cy="319275"/>
          </a:xfrm>
        </p:grpSpPr>
        <p:sp>
          <p:nvSpPr>
            <p:cNvPr id="2632" name="Google Shape;2632;p53"/>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5" name="Google Shape;2635;p53"/>
          <p:cNvGrpSpPr/>
          <p:nvPr/>
        </p:nvGrpSpPr>
        <p:grpSpPr>
          <a:xfrm>
            <a:off x="3339730" y="2874214"/>
            <a:ext cx="285651" cy="271747"/>
            <a:chOff x="-59889100" y="1945025"/>
            <a:chExt cx="317425" cy="301975"/>
          </a:xfrm>
        </p:grpSpPr>
        <p:sp>
          <p:nvSpPr>
            <p:cNvPr id="2636" name="Google Shape;2636;p53"/>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53"/>
          <p:cNvGrpSpPr/>
          <p:nvPr/>
        </p:nvGrpSpPr>
        <p:grpSpPr>
          <a:xfrm>
            <a:off x="2903082" y="3306332"/>
            <a:ext cx="285209" cy="285032"/>
            <a:chOff x="6479471" y="2079003"/>
            <a:chExt cx="348923" cy="348706"/>
          </a:xfrm>
        </p:grpSpPr>
        <p:sp>
          <p:nvSpPr>
            <p:cNvPr id="2641" name="Google Shape;2641;p53"/>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53"/>
            <p:cNvGrpSpPr/>
            <p:nvPr/>
          </p:nvGrpSpPr>
          <p:grpSpPr>
            <a:xfrm>
              <a:off x="6520582" y="2079003"/>
              <a:ext cx="307811" cy="348706"/>
              <a:chOff x="-60218325" y="2304850"/>
              <a:chExt cx="279625" cy="316775"/>
            </a:xfrm>
          </p:grpSpPr>
          <p:sp>
            <p:nvSpPr>
              <p:cNvPr id="2643" name="Google Shape;2643;p53"/>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0" name="Google Shape;2650;p53"/>
          <p:cNvSpPr/>
          <p:nvPr/>
        </p:nvSpPr>
        <p:spPr>
          <a:xfrm>
            <a:off x="3339370" y="3337204"/>
            <a:ext cx="286371" cy="223288"/>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53"/>
          <p:cNvGrpSpPr/>
          <p:nvPr/>
        </p:nvGrpSpPr>
        <p:grpSpPr>
          <a:xfrm>
            <a:off x="3339021" y="3740984"/>
            <a:ext cx="287068" cy="284323"/>
            <a:chOff x="-59889100" y="2671925"/>
            <a:chExt cx="319000" cy="315950"/>
          </a:xfrm>
        </p:grpSpPr>
        <p:sp>
          <p:nvSpPr>
            <p:cNvPr id="2652" name="Google Shape;2652;p53"/>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53"/>
          <p:cNvGrpSpPr/>
          <p:nvPr/>
        </p:nvGrpSpPr>
        <p:grpSpPr>
          <a:xfrm>
            <a:off x="1150812" y="4176195"/>
            <a:ext cx="285651" cy="284953"/>
            <a:chOff x="-59092025" y="2296300"/>
            <a:chExt cx="317425" cy="316650"/>
          </a:xfrm>
        </p:grpSpPr>
        <p:sp>
          <p:nvSpPr>
            <p:cNvPr id="2657" name="Google Shape;2657;p53"/>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53"/>
          <p:cNvGrpSpPr/>
          <p:nvPr/>
        </p:nvGrpSpPr>
        <p:grpSpPr>
          <a:xfrm>
            <a:off x="5082363" y="1556458"/>
            <a:ext cx="289178" cy="284613"/>
            <a:chOff x="683125" y="1955275"/>
            <a:chExt cx="299325" cy="294600"/>
          </a:xfrm>
        </p:grpSpPr>
        <p:sp>
          <p:nvSpPr>
            <p:cNvPr id="2660" name="Google Shape;2660;p53"/>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53"/>
          <p:cNvGrpSpPr/>
          <p:nvPr/>
        </p:nvGrpSpPr>
        <p:grpSpPr>
          <a:xfrm>
            <a:off x="5083124" y="1992767"/>
            <a:ext cx="287656" cy="286159"/>
            <a:chOff x="685475" y="2318350"/>
            <a:chExt cx="297750" cy="296200"/>
          </a:xfrm>
        </p:grpSpPr>
        <p:sp>
          <p:nvSpPr>
            <p:cNvPr id="2665" name="Google Shape;2665;p53"/>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3"/>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53"/>
          <p:cNvGrpSpPr/>
          <p:nvPr/>
        </p:nvGrpSpPr>
        <p:grpSpPr>
          <a:xfrm>
            <a:off x="7286613" y="1556264"/>
            <a:ext cx="253432" cy="284999"/>
            <a:chOff x="2523000" y="1954875"/>
            <a:chExt cx="262325" cy="295000"/>
          </a:xfrm>
        </p:grpSpPr>
        <p:sp>
          <p:nvSpPr>
            <p:cNvPr id="2669" name="Google Shape;2669;p53"/>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53"/>
          <p:cNvGrpSpPr/>
          <p:nvPr/>
        </p:nvGrpSpPr>
        <p:grpSpPr>
          <a:xfrm>
            <a:off x="7269501" y="1993154"/>
            <a:ext cx="287656" cy="285386"/>
            <a:chOff x="2508825" y="2318350"/>
            <a:chExt cx="297750" cy="295400"/>
          </a:xfrm>
        </p:grpSpPr>
        <p:sp>
          <p:nvSpPr>
            <p:cNvPr id="2672" name="Google Shape;2672;p53"/>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4" name="Google Shape;2674;p53"/>
          <p:cNvSpPr/>
          <p:nvPr/>
        </p:nvSpPr>
        <p:spPr>
          <a:xfrm>
            <a:off x="7270262" y="2430756"/>
            <a:ext cx="286135" cy="286111"/>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53"/>
          <p:cNvGrpSpPr/>
          <p:nvPr/>
        </p:nvGrpSpPr>
        <p:grpSpPr>
          <a:xfrm>
            <a:off x="5959876" y="2868847"/>
            <a:ext cx="284613" cy="285362"/>
            <a:chOff x="4321150" y="1946600"/>
            <a:chExt cx="294600" cy="295375"/>
          </a:xfrm>
        </p:grpSpPr>
        <p:sp>
          <p:nvSpPr>
            <p:cNvPr id="2676" name="Google Shape;2676;p53"/>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3"/>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53"/>
          <p:cNvSpPr/>
          <p:nvPr/>
        </p:nvSpPr>
        <p:spPr>
          <a:xfrm>
            <a:off x="5957207" y="3316059"/>
            <a:ext cx="289951" cy="267127"/>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5957593" y="3735332"/>
            <a:ext cx="289178" cy="285362"/>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8195622" y="2869608"/>
            <a:ext cx="183414" cy="283840"/>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5520590" y="1555697"/>
            <a:ext cx="287632" cy="286135"/>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3" name="Google Shape;2683;p53"/>
          <p:cNvGrpSpPr/>
          <p:nvPr/>
        </p:nvGrpSpPr>
        <p:grpSpPr>
          <a:xfrm>
            <a:off x="5520204" y="1993154"/>
            <a:ext cx="288405" cy="285386"/>
            <a:chOff x="1049375" y="2318350"/>
            <a:chExt cx="298525" cy="295400"/>
          </a:xfrm>
        </p:grpSpPr>
        <p:sp>
          <p:nvSpPr>
            <p:cNvPr id="2684" name="Google Shape;2684;p5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53"/>
          <p:cNvGrpSpPr/>
          <p:nvPr/>
        </p:nvGrpSpPr>
        <p:grpSpPr>
          <a:xfrm>
            <a:off x="5520590" y="2429996"/>
            <a:ext cx="287632" cy="287632"/>
            <a:chOff x="1049375" y="2680675"/>
            <a:chExt cx="297725" cy="297725"/>
          </a:xfrm>
        </p:grpSpPr>
        <p:sp>
          <p:nvSpPr>
            <p:cNvPr id="2689" name="Google Shape;2689;p53"/>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53"/>
          <p:cNvGrpSpPr/>
          <p:nvPr/>
        </p:nvGrpSpPr>
        <p:grpSpPr>
          <a:xfrm>
            <a:off x="7706435" y="1556071"/>
            <a:ext cx="285362" cy="285386"/>
            <a:chOff x="2872725" y="1954475"/>
            <a:chExt cx="295375" cy="295400"/>
          </a:xfrm>
        </p:grpSpPr>
        <p:sp>
          <p:nvSpPr>
            <p:cNvPr id="2692" name="Google Shape;2692;p53"/>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53"/>
          <p:cNvGrpSpPr/>
          <p:nvPr/>
        </p:nvGrpSpPr>
        <p:grpSpPr>
          <a:xfrm>
            <a:off x="7723933" y="1992393"/>
            <a:ext cx="250365" cy="286908"/>
            <a:chOff x="2890050" y="2318350"/>
            <a:chExt cx="259150" cy="296975"/>
          </a:xfrm>
        </p:grpSpPr>
        <p:sp>
          <p:nvSpPr>
            <p:cNvPr id="2696" name="Google Shape;2696;p53"/>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53"/>
          <p:cNvSpPr/>
          <p:nvPr/>
        </p:nvSpPr>
        <p:spPr>
          <a:xfrm>
            <a:off x="7756648" y="2430370"/>
            <a:ext cx="184936" cy="28688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53"/>
          <p:cNvGrpSpPr/>
          <p:nvPr/>
        </p:nvGrpSpPr>
        <p:grpSpPr>
          <a:xfrm>
            <a:off x="6395237" y="2869234"/>
            <a:ext cx="284589" cy="284589"/>
            <a:chOff x="4685050" y="1945825"/>
            <a:chExt cx="294575" cy="294575"/>
          </a:xfrm>
        </p:grpSpPr>
        <p:sp>
          <p:nvSpPr>
            <p:cNvPr id="2700" name="Google Shape;2700;p53"/>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53"/>
          <p:cNvSpPr/>
          <p:nvPr/>
        </p:nvSpPr>
        <p:spPr>
          <a:xfrm>
            <a:off x="6394851" y="3307316"/>
            <a:ext cx="285362" cy="284613"/>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6411975" y="3734571"/>
            <a:ext cx="251114" cy="28688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7" name="Google Shape;2707;p53"/>
          <p:cNvGrpSpPr/>
          <p:nvPr/>
        </p:nvGrpSpPr>
        <p:grpSpPr>
          <a:xfrm>
            <a:off x="8144649" y="3307316"/>
            <a:ext cx="285362" cy="284613"/>
            <a:chOff x="6131900" y="2301825"/>
            <a:chExt cx="295375" cy="294600"/>
          </a:xfrm>
        </p:grpSpPr>
        <p:sp>
          <p:nvSpPr>
            <p:cNvPr id="2708" name="Google Shape;2708;p53"/>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53"/>
          <p:cNvGrpSpPr/>
          <p:nvPr/>
        </p:nvGrpSpPr>
        <p:grpSpPr>
          <a:xfrm>
            <a:off x="5958354" y="1555697"/>
            <a:ext cx="287656" cy="286135"/>
            <a:chOff x="1412450" y="1954475"/>
            <a:chExt cx="297750" cy="296175"/>
          </a:xfrm>
        </p:grpSpPr>
        <p:sp>
          <p:nvSpPr>
            <p:cNvPr id="2713" name="Google Shape;2713;p53"/>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53"/>
          <p:cNvSpPr/>
          <p:nvPr/>
        </p:nvSpPr>
        <p:spPr>
          <a:xfrm>
            <a:off x="5959489" y="1994301"/>
            <a:ext cx="285386" cy="283091"/>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6" name="Google Shape;2716;p53"/>
          <p:cNvGrpSpPr/>
          <p:nvPr/>
        </p:nvGrpSpPr>
        <p:grpSpPr>
          <a:xfrm>
            <a:off x="5958354" y="2430092"/>
            <a:ext cx="287656" cy="287439"/>
            <a:chOff x="1413250" y="2680675"/>
            <a:chExt cx="297750" cy="297525"/>
          </a:xfrm>
        </p:grpSpPr>
        <p:sp>
          <p:nvSpPr>
            <p:cNvPr id="2717" name="Google Shape;2717;p53"/>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3"/>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3"/>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1" name="Google Shape;2721;p53"/>
          <p:cNvSpPr/>
          <p:nvPr/>
        </p:nvSpPr>
        <p:spPr>
          <a:xfrm>
            <a:off x="8176602" y="1555709"/>
            <a:ext cx="221454" cy="286111"/>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3"/>
          <p:cNvSpPr/>
          <p:nvPr/>
        </p:nvSpPr>
        <p:spPr>
          <a:xfrm>
            <a:off x="8137415" y="1993359"/>
            <a:ext cx="299829" cy="284975"/>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3"/>
          <p:cNvSpPr/>
          <p:nvPr/>
        </p:nvSpPr>
        <p:spPr>
          <a:xfrm>
            <a:off x="8143501" y="2430756"/>
            <a:ext cx="287656" cy="286111"/>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53"/>
          <p:cNvGrpSpPr/>
          <p:nvPr/>
        </p:nvGrpSpPr>
        <p:grpSpPr>
          <a:xfrm>
            <a:off x="6826584" y="2868956"/>
            <a:ext cx="286883" cy="285144"/>
            <a:chOff x="5045775" y="1946400"/>
            <a:chExt cx="296950" cy="295150"/>
          </a:xfrm>
        </p:grpSpPr>
        <p:sp>
          <p:nvSpPr>
            <p:cNvPr id="2725" name="Google Shape;2725;p53"/>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3"/>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53"/>
          <p:cNvGrpSpPr/>
          <p:nvPr/>
        </p:nvGrpSpPr>
        <p:grpSpPr>
          <a:xfrm>
            <a:off x="6825437" y="3323293"/>
            <a:ext cx="289178" cy="252659"/>
            <a:chOff x="5046550" y="2327025"/>
            <a:chExt cx="299325" cy="261525"/>
          </a:xfrm>
        </p:grpSpPr>
        <p:sp>
          <p:nvSpPr>
            <p:cNvPr id="2728" name="Google Shape;2728;p53"/>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3"/>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1" name="Google Shape;2731;p53"/>
          <p:cNvSpPr/>
          <p:nvPr/>
        </p:nvSpPr>
        <p:spPr>
          <a:xfrm>
            <a:off x="6890117" y="3734571"/>
            <a:ext cx="159817" cy="28688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2" name="Google Shape;2732;p53"/>
          <p:cNvGrpSpPr/>
          <p:nvPr/>
        </p:nvGrpSpPr>
        <p:grpSpPr>
          <a:xfrm>
            <a:off x="8143501" y="3735332"/>
            <a:ext cx="287656" cy="285362"/>
            <a:chOff x="6167350" y="2672800"/>
            <a:chExt cx="297750" cy="295375"/>
          </a:xfrm>
        </p:grpSpPr>
        <p:sp>
          <p:nvSpPr>
            <p:cNvPr id="2733" name="Google Shape;2733;p53"/>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3"/>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53"/>
          <p:cNvGrpSpPr/>
          <p:nvPr/>
        </p:nvGrpSpPr>
        <p:grpSpPr>
          <a:xfrm>
            <a:off x="6395225" y="1555322"/>
            <a:ext cx="284613" cy="286883"/>
            <a:chOff x="1777925" y="1953700"/>
            <a:chExt cx="294600" cy="296950"/>
          </a:xfrm>
        </p:grpSpPr>
        <p:sp>
          <p:nvSpPr>
            <p:cNvPr id="2739" name="Google Shape;2739;p53"/>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3"/>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53"/>
          <p:cNvGrpSpPr/>
          <p:nvPr/>
        </p:nvGrpSpPr>
        <p:grpSpPr>
          <a:xfrm>
            <a:off x="6408171" y="1993540"/>
            <a:ext cx="258722" cy="284613"/>
            <a:chOff x="1790525" y="2319150"/>
            <a:chExt cx="267800" cy="294600"/>
          </a:xfrm>
        </p:grpSpPr>
        <p:sp>
          <p:nvSpPr>
            <p:cNvPr id="2744" name="Google Shape;2744;p53"/>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6" name="Google Shape;2746;p53"/>
          <p:cNvSpPr/>
          <p:nvPr/>
        </p:nvSpPr>
        <p:spPr>
          <a:xfrm>
            <a:off x="6394078" y="2430370"/>
            <a:ext cx="286908" cy="28688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7" name="Google Shape;2747;p53"/>
          <p:cNvGrpSpPr/>
          <p:nvPr/>
        </p:nvGrpSpPr>
        <p:grpSpPr>
          <a:xfrm>
            <a:off x="5083885" y="2868835"/>
            <a:ext cx="286135" cy="285386"/>
            <a:chOff x="3599700" y="1954475"/>
            <a:chExt cx="296175" cy="295400"/>
          </a:xfrm>
        </p:grpSpPr>
        <p:sp>
          <p:nvSpPr>
            <p:cNvPr id="2748" name="Google Shape;2748;p5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53"/>
          <p:cNvGrpSpPr/>
          <p:nvPr/>
        </p:nvGrpSpPr>
        <p:grpSpPr>
          <a:xfrm>
            <a:off x="5084645" y="3307316"/>
            <a:ext cx="284613" cy="284613"/>
            <a:chOff x="3601275" y="2319150"/>
            <a:chExt cx="294600" cy="294600"/>
          </a:xfrm>
        </p:grpSpPr>
        <p:sp>
          <p:nvSpPr>
            <p:cNvPr id="2752" name="Google Shape;2752;p53"/>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4" name="Google Shape;2754;p53"/>
          <p:cNvSpPr/>
          <p:nvPr/>
        </p:nvSpPr>
        <p:spPr>
          <a:xfrm>
            <a:off x="5084259" y="3735332"/>
            <a:ext cx="285386" cy="285362"/>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5" name="Google Shape;2755;p53"/>
          <p:cNvGrpSpPr/>
          <p:nvPr/>
        </p:nvGrpSpPr>
        <p:grpSpPr>
          <a:xfrm>
            <a:off x="7279017" y="2868473"/>
            <a:ext cx="268624" cy="286111"/>
            <a:chOff x="5421475" y="1945825"/>
            <a:chExt cx="278050" cy="296150"/>
          </a:xfrm>
        </p:grpSpPr>
        <p:sp>
          <p:nvSpPr>
            <p:cNvPr id="2756" name="Google Shape;2756;p53"/>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3"/>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3"/>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3"/>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4" name="Google Shape;2764;p53"/>
          <p:cNvSpPr/>
          <p:nvPr/>
        </p:nvSpPr>
        <p:spPr>
          <a:xfrm>
            <a:off x="7268740" y="3305794"/>
            <a:ext cx="289178" cy="287656"/>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5" name="Google Shape;2765;p53"/>
          <p:cNvGrpSpPr/>
          <p:nvPr/>
        </p:nvGrpSpPr>
        <p:grpSpPr>
          <a:xfrm>
            <a:off x="7269887" y="3785931"/>
            <a:ext cx="286883" cy="184163"/>
            <a:chOff x="5411225" y="2726350"/>
            <a:chExt cx="296950" cy="190625"/>
          </a:xfrm>
        </p:grpSpPr>
        <p:sp>
          <p:nvSpPr>
            <p:cNvPr id="2766" name="Google Shape;2766;p53"/>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3"/>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53"/>
          <p:cNvGrpSpPr/>
          <p:nvPr/>
        </p:nvGrpSpPr>
        <p:grpSpPr>
          <a:xfrm>
            <a:off x="6821259" y="1993057"/>
            <a:ext cx="297535" cy="285579"/>
            <a:chOff x="2140225" y="2318650"/>
            <a:chExt cx="307975" cy="295600"/>
          </a:xfrm>
        </p:grpSpPr>
        <p:sp>
          <p:nvSpPr>
            <p:cNvPr id="2769" name="Google Shape;2769;p53"/>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53"/>
          <p:cNvGrpSpPr/>
          <p:nvPr/>
        </p:nvGrpSpPr>
        <p:grpSpPr>
          <a:xfrm>
            <a:off x="6825811" y="2430756"/>
            <a:ext cx="288429" cy="286111"/>
            <a:chOff x="2139425" y="2682250"/>
            <a:chExt cx="298550" cy="296150"/>
          </a:xfrm>
        </p:grpSpPr>
        <p:sp>
          <p:nvSpPr>
            <p:cNvPr id="2772" name="Google Shape;2772;p53"/>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3"/>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53"/>
          <p:cNvGrpSpPr/>
          <p:nvPr/>
        </p:nvGrpSpPr>
        <p:grpSpPr>
          <a:xfrm>
            <a:off x="5520953" y="2903083"/>
            <a:ext cx="286908" cy="216889"/>
            <a:chOff x="3962775" y="1990700"/>
            <a:chExt cx="296975" cy="224500"/>
          </a:xfrm>
        </p:grpSpPr>
        <p:sp>
          <p:nvSpPr>
            <p:cNvPr id="2777" name="Google Shape;2777;p53"/>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53"/>
          <p:cNvGrpSpPr/>
          <p:nvPr/>
        </p:nvGrpSpPr>
        <p:grpSpPr>
          <a:xfrm>
            <a:off x="5521339" y="3306555"/>
            <a:ext cx="286135" cy="286135"/>
            <a:chOff x="3963575" y="2317575"/>
            <a:chExt cx="296175" cy="296175"/>
          </a:xfrm>
        </p:grpSpPr>
        <p:sp>
          <p:nvSpPr>
            <p:cNvPr id="2782" name="Google Shape;2782;p53"/>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53"/>
          <p:cNvGrpSpPr/>
          <p:nvPr/>
        </p:nvGrpSpPr>
        <p:grpSpPr>
          <a:xfrm>
            <a:off x="5521339" y="3735332"/>
            <a:ext cx="286135" cy="285362"/>
            <a:chOff x="3962775" y="2683025"/>
            <a:chExt cx="296175" cy="295375"/>
          </a:xfrm>
        </p:grpSpPr>
        <p:sp>
          <p:nvSpPr>
            <p:cNvPr id="2799" name="Google Shape;2799;p53"/>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2" name="Google Shape;2802;p53"/>
          <p:cNvSpPr/>
          <p:nvPr/>
        </p:nvSpPr>
        <p:spPr>
          <a:xfrm>
            <a:off x="7704140" y="2868847"/>
            <a:ext cx="289951" cy="285362"/>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3" name="Google Shape;2803;p53"/>
          <p:cNvGrpSpPr/>
          <p:nvPr/>
        </p:nvGrpSpPr>
        <p:grpSpPr>
          <a:xfrm>
            <a:off x="7706435" y="3306941"/>
            <a:ext cx="285362" cy="285362"/>
            <a:chOff x="5775900" y="2308125"/>
            <a:chExt cx="295375" cy="295375"/>
          </a:xfrm>
        </p:grpSpPr>
        <p:sp>
          <p:nvSpPr>
            <p:cNvPr id="2804" name="Google Shape;2804;p53"/>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9" name="Google Shape;2809;p53"/>
          <p:cNvGrpSpPr/>
          <p:nvPr/>
        </p:nvGrpSpPr>
        <p:grpSpPr>
          <a:xfrm>
            <a:off x="7723559" y="3734946"/>
            <a:ext cx="251114" cy="286135"/>
            <a:chOff x="5794025" y="2673575"/>
            <a:chExt cx="259925" cy="296175"/>
          </a:xfrm>
        </p:grpSpPr>
        <p:sp>
          <p:nvSpPr>
            <p:cNvPr id="2810" name="Google Shape;2810;p53"/>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2" name="Google Shape;2812;p53"/>
          <p:cNvSpPr/>
          <p:nvPr/>
        </p:nvSpPr>
        <p:spPr>
          <a:xfrm>
            <a:off x="5521339" y="4174327"/>
            <a:ext cx="286135" cy="285362"/>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5084271" y="2430756"/>
            <a:ext cx="285362" cy="286111"/>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4" name="Google Shape;2814;p53"/>
          <p:cNvGrpSpPr/>
          <p:nvPr/>
        </p:nvGrpSpPr>
        <p:grpSpPr>
          <a:xfrm>
            <a:off x="6826572" y="1555697"/>
            <a:ext cx="286908" cy="286135"/>
            <a:chOff x="2141000" y="1954475"/>
            <a:chExt cx="296975" cy="296175"/>
          </a:xfrm>
        </p:grpSpPr>
        <p:sp>
          <p:nvSpPr>
            <p:cNvPr id="2815" name="Google Shape;2815;p53"/>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2" name="Shape 2822"/>
        <p:cNvGrpSpPr/>
        <p:nvPr/>
      </p:nvGrpSpPr>
      <p:grpSpPr>
        <a:xfrm>
          <a:off x="0" y="0"/>
          <a:ext cx="0" cy="0"/>
          <a:chOff x="0" y="0"/>
          <a:chExt cx="0" cy="0"/>
        </a:xfrm>
      </p:grpSpPr>
      <p:sp>
        <p:nvSpPr>
          <p:cNvPr id="2823" name="Google Shape;2823;p54"/>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2824" name="Google Shape;2824;p54"/>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2825" name="Google Shape;2825;p54"/>
          <p:cNvGrpSpPr/>
          <p:nvPr/>
        </p:nvGrpSpPr>
        <p:grpSpPr>
          <a:xfrm>
            <a:off x="737318" y="1553709"/>
            <a:ext cx="242954" cy="295571"/>
            <a:chOff x="-35830350" y="1912725"/>
            <a:chExt cx="241050" cy="293225"/>
          </a:xfrm>
        </p:grpSpPr>
        <p:sp>
          <p:nvSpPr>
            <p:cNvPr id="2826" name="Google Shape;2826;p54"/>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54"/>
          <p:cNvGrpSpPr/>
          <p:nvPr/>
        </p:nvGrpSpPr>
        <p:grpSpPr>
          <a:xfrm>
            <a:off x="711138" y="1989986"/>
            <a:ext cx="295315" cy="293782"/>
            <a:chOff x="-35854750" y="2272675"/>
            <a:chExt cx="293000" cy="291450"/>
          </a:xfrm>
        </p:grpSpPr>
        <p:sp>
          <p:nvSpPr>
            <p:cNvPr id="2829" name="Google Shape;2829;p54"/>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54"/>
          <p:cNvGrpSpPr/>
          <p:nvPr/>
        </p:nvGrpSpPr>
        <p:grpSpPr>
          <a:xfrm>
            <a:off x="710734" y="2426564"/>
            <a:ext cx="296121" cy="294588"/>
            <a:chOff x="-35853975" y="2631825"/>
            <a:chExt cx="293800" cy="292250"/>
          </a:xfrm>
        </p:grpSpPr>
        <p:sp>
          <p:nvSpPr>
            <p:cNvPr id="2833" name="Google Shape;2833;p54"/>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54"/>
          <p:cNvGrpSpPr/>
          <p:nvPr/>
        </p:nvGrpSpPr>
        <p:grpSpPr>
          <a:xfrm>
            <a:off x="2895364" y="1554604"/>
            <a:ext cx="293752" cy="293782"/>
            <a:chOff x="-34032200" y="1916675"/>
            <a:chExt cx="291450" cy="291450"/>
          </a:xfrm>
        </p:grpSpPr>
        <p:sp>
          <p:nvSpPr>
            <p:cNvPr id="2839" name="Google Shape;2839;p54"/>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3" name="Google Shape;2843;p54"/>
          <p:cNvSpPr/>
          <p:nvPr/>
        </p:nvSpPr>
        <p:spPr>
          <a:xfrm>
            <a:off x="2894973" y="1988726"/>
            <a:ext cx="294534" cy="296302"/>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54"/>
          <p:cNvGrpSpPr/>
          <p:nvPr/>
        </p:nvGrpSpPr>
        <p:grpSpPr>
          <a:xfrm>
            <a:off x="2894973" y="2426564"/>
            <a:ext cx="294534" cy="294588"/>
            <a:chOff x="-34032200" y="2634975"/>
            <a:chExt cx="292225" cy="292250"/>
          </a:xfrm>
        </p:grpSpPr>
        <p:sp>
          <p:nvSpPr>
            <p:cNvPr id="2845" name="Google Shape;2845;p54"/>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54"/>
          <p:cNvGrpSpPr/>
          <p:nvPr/>
        </p:nvGrpSpPr>
        <p:grpSpPr>
          <a:xfrm>
            <a:off x="1585570" y="2863217"/>
            <a:ext cx="297734" cy="294563"/>
            <a:chOff x="-32245875" y="1938725"/>
            <a:chExt cx="295400" cy="292225"/>
          </a:xfrm>
        </p:grpSpPr>
        <p:sp>
          <p:nvSpPr>
            <p:cNvPr id="2849" name="Google Shape;2849;p54"/>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54"/>
          <p:cNvGrpSpPr/>
          <p:nvPr/>
        </p:nvGrpSpPr>
        <p:grpSpPr>
          <a:xfrm>
            <a:off x="1582798" y="3301569"/>
            <a:ext cx="303277" cy="292597"/>
            <a:chOff x="-32243500" y="2299850"/>
            <a:chExt cx="300900" cy="290275"/>
          </a:xfrm>
        </p:grpSpPr>
        <p:sp>
          <p:nvSpPr>
            <p:cNvPr id="2853" name="Google Shape;2853;p54"/>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5" name="Google Shape;2855;p54"/>
          <p:cNvSpPr/>
          <p:nvPr/>
        </p:nvSpPr>
        <p:spPr>
          <a:xfrm>
            <a:off x="1589535" y="3741870"/>
            <a:ext cx="289804" cy="286755"/>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6" name="Google Shape;2856;p54"/>
          <p:cNvGrpSpPr/>
          <p:nvPr/>
        </p:nvGrpSpPr>
        <p:grpSpPr>
          <a:xfrm>
            <a:off x="1148325" y="1553810"/>
            <a:ext cx="294534" cy="295369"/>
            <a:chOff x="-35495600" y="1912725"/>
            <a:chExt cx="292225" cy="293025"/>
          </a:xfrm>
        </p:grpSpPr>
        <p:sp>
          <p:nvSpPr>
            <p:cNvPr id="2857" name="Google Shape;2857;p54"/>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0" name="Google Shape;2860;p54"/>
          <p:cNvSpPr/>
          <p:nvPr/>
        </p:nvSpPr>
        <p:spPr>
          <a:xfrm>
            <a:off x="1147531" y="1989596"/>
            <a:ext cx="296121" cy="294563"/>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1" name="Google Shape;2861;p54"/>
          <p:cNvGrpSpPr/>
          <p:nvPr/>
        </p:nvGrpSpPr>
        <p:grpSpPr>
          <a:xfrm>
            <a:off x="1148325" y="2426968"/>
            <a:ext cx="294534" cy="293782"/>
            <a:chOff x="-35495600" y="2631825"/>
            <a:chExt cx="292225" cy="291450"/>
          </a:xfrm>
        </p:grpSpPr>
        <p:sp>
          <p:nvSpPr>
            <p:cNvPr id="2862" name="Google Shape;2862;p54"/>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54"/>
          <p:cNvGrpSpPr/>
          <p:nvPr/>
        </p:nvGrpSpPr>
        <p:grpSpPr>
          <a:xfrm>
            <a:off x="3333097" y="1554604"/>
            <a:ext cx="293752" cy="293782"/>
            <a:chOff x="-33673825" y="1916675"/>
            <a:chExt cx="291450" cy="291450"/>
          </a:xfrm>
        </p:grpSpPr>
        <p:sp>
          <p:nvSpPr>
            <p:cNvPr id="2867" name="Google Shape;2867;p54"/>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54"/>
          <p:cNvGrpSpPr/>
          <p:nvPr/>
        </p:nvGrpSpPr>
        <p:grpSpPr>
          <a:xfrm>
            <a:off x="3331119" y="1989205"/>
            <a:ext cx="297708" cy="295344"/>
            <a:chOff x="-33676975" y="2275050"/>
            <a:chExt cx="295375" cy="293000"/>
          </a:xfrm>
        </p:grpSpPr>
        <p:sp>
          <p:nvSpPr>
            <p:cNvPr id="2872" name="Google Shape;2872;p54"/>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5" name="Google Shape;2875;p54"/>
          <p:cNvGrpSpPr/>
          <p:nvPr/>
        </p:nvGrpSpPr>
        <p:grpSpPr>
          <a:xfrm>
            <a:off x="3333097" y="2426375"/>
            <a:ext cx="293752" cy="294966"/>
            <a:chOff x="-33673825" y="2634975"/>
            <a:chExt cx="291450" cy="292625"/>
          </a:xfrm>
        </p:grpSpPr>
        <p:sp>
          <p:nvSpPr>
            <p:cNvPr id="2876" name="Google Shape;2876;p54"/>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54"/>
          <p:cNvGrpSpPr/>
          <p:nvPr/>
        </p:nvGrpSpPr>
        <p:grpSpPr>
          <a:xfrm>
            <a:off x="2032817" y="2863582"/>
            <a:ext cx="273897" cy="293832"/>
            <a:chOff x="-31874100" y="1939525"/>
            <a:chExt cx="271750" cy="291500"/>
          </a:xfrm>
        </p:grpSpPr>
        <p:sp>
          <p:nvSpPr>
            <p:cNvPr id="2879" name="Google Shape;2879;p54"/>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1" name="Google Shape;2881;p54"/>
          <p:cNvSpPr/>
          <p:nvPr/>
        </p:nvSpPr>
        <p:spPr>
          <a:xfrm>
            <a:off x="2040351" y="3300977"/>
            <a:ext cx="258829" cy="293782"/>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2" name="Google Shape;2882;p54"/>
          <p:cNvGrpSpPr/>
          <p:nvPr/>
        </p:nvGrpSpPr>
        <p:grpSpPr>
          <a:xfrm>
            <a:off x="2024864" y="3745938"/>
            <a:ext cx="289801" cy="278621"/>
            <a:chOff x="-31889075" y="2658950"/>
            <a:chExt cx="302475" cy="290775"/>
          </a:xfrm>
        </p:grpSpPr>
        <p:sp>
          <p:nvSpPr>
            <p:cNvPr id="2883" name="Google Shape;2883;p54"/>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5" name="Google Shape;2885;p54"/>
          <p:cNvSpPr/>
          <p:nvPr/>
        </p:nvSpPr>
        <p:spPr>
          <a:xfrm>
            <a:off x="3766884" y="3300574"/>
            <a:ext cx="296121" cy="29458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54"/>
          <p:cNvGrpSpPr/>
          <p:nvPr/>
        </p:nvGrpSpPr>
        <p:grpSpPr>
          <a:xfrm>
            <a:off x="1587170" y="1553810"/>
            <a:ext cx="294534" cy="295369"/>
            <a:chOff x="-35136450" y="1912725"/>
            <a:chExt cx="292225" cy="293025"/>
          </a:xfrm>
        </p:grpSpPr>
        <p:sp>
          <p:nvSpPr>
            <p:cNvPr id="2887" name="Google Shape;2887;p54"/>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54"/>
          <p:cNvGrpSpPr/>
          <p:nvPr/>
        </p:nvGrpSpPr>
        <p:grpSpPr>
          <a:xfrm>
            <a:off x="1587561" y="1989772"/>
            <a:ext cx="293752" cy="294210"/>
            <a:chOff x="-35134875" y="2272675"/>
            <a:chExt cx="291450" cy="291875"/>
          </a:xfrm>
        </p:grpSpPr>
        <p:sp>
          <p:nvSpPr>
            <p:cNvPr id="2891" name="Google Shape;2891;p54"/>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54"/>
          <p:cNvGrpSpPr/>
          <p:nvPr/>
        </p:nvGrpSpPr>
        <p:grpSpPr>
          <a:xfrm>
            <a:off x="1622094" y="2426968"/>
            <a:ext cx="224686" cy="293782"/>
            <a:chOff x="-35101800" y="2631050"/>
            <a:chExt cx="222925" cy="291450"/>
          </a:xfrm>
        </p:grpSpPr>
        <p:sp>
          <p:nvSpPr>
            <p:cNvPr id="2896" name="Google Shape;2896;p54"/>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0" name="Google Shape;2900;p54"/>
          <p:cNvSpPr/>
          <p:nvPr/>
        </p:nvSpPr>
        <p:spPr>
          <a:xfrm>
            <a:off x="3774431" y="1553911"/>
            <a:ext cx="281028" cy="295168"/>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54"/>
          <p:cNvGrpSpPr/>
          <p:nvPr/>
        </p:nvGrpSpPr>
        <p:grpSpPr>
          <a:xfrm>
            <a:off x="3768068" y="1989205"/>
            <a:ext cx="293752" cy="295344"/>
            <a:chOff x="-33314675" y="2275050"/>
            <a:chExt cx="291450" cy="293000"/>
          </a:xfrm>
        </p:grpSpPr>
        <p:sp>
          <p:nvSpPr>
            <p:cNvPr id="2902" name="Google Shape;2902;p54"/>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54"/>
          <p:cNvSpPr/>
          <p:nvPr/>
        </p:nvSpPr>
        <p:spPr>
          <a:xfrm>
            <a:off x="3766884" y="2425771"/>
            <a:ext cx="296121" cy="296176"/>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6" name="Google Shape;2906;p54"/>
          <p:cNvGrpSpPr/>
          <p:nvPr/>
        </p:nvGrpSpPr>
        <p:grpSpPr>
          <a:xfrm>
            <a:off x="2457822" y="2863620"/>
            <a:ext cx="293752" cy="293756"/>
            <a:chOff x="-31523625" y="1939525"/>
            <a:chExt cx="291450" cy="291425"/>
          </a:xfrm>
        </p:grpSpPr>
        <p:sp>
          <p:nvSpPr>
            <p:cNvPr id="2907" name="Google Shape;2907;p54"/>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54"/>
          <p:cNvGrpSpPr/>
          <p:nvPr/>
        </p:nvGrpSpPr>
        <p:grpSpPr>
          <a:xfrm>
            <a:off x="2457029" y="3300977"/>
            <a:ext cx="295340" cy="293782"/>
            <a:chOff x="-31523625" y="2298675"/>
            <a:chExt cx="293025" cy="291450"/>
          </a:xfrm>
        </p:grpSpPr>
        <p:sp>
          <p:nvSpPr>
            <p:cNvPr id="2919" name="Google Shape;2919;p54"/>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54"/>
          <p:cNvSpPr/>
          <p:nvPr/>
        </p:nvSpPr>
        <p:spPr>
          <a:xfrm>
            <a:off x="2464193" y="3745855"/>
            <a:ext cx="281011" cy="278787"/>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3777190" y="3747844"/>
            <a:ext cx="275510" cy="274808"/>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4" name="Google Shape;2924;p54"/>
          <p:cNvGrpSpPr/>
          <p:nvPr/>
        </p:nvGrpSpPr>
        <p:grpSpPr>
          <a:xfrm>
            <a:off x="2032023" y="1554616"/>
            <a:ext cx="275484" cy="293756"/>
            <a:chOff x="-34767825" y="1914325"/>
            <a:chExt cx="273325" cy="291425"/>
          </a:xfrm>
        </p:grpSpPr>
        <p:sp>
          <p:nvSpPr>
            <p:cNvPr id="2925" name="Google Shape;2925;p54"/>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54"/>
          <p:cNvGrpSpPr/>
          <p:nvPr/>
        </p:nvGrpSpPr>
        <p:grpSpPr>
          <a:xfrm>
            <a:off x="2021705" y="1989193"/>
            <a:ext cx="296121" cy="295369"/>
            <a:chOff x="-34778075" y="2272675"/>
            <a:chExt cx="293800" cy="293025"/>
          </a:xfrm>
        </p:grpSpPr>
        <p:sp>
          <p:nvSpPr>
            <p:cNvPr id="2929" name="Google Shape;2929;p54"/>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2" name="Google Shape;2932;p54"/>
          <p:cNvGrpSpPr/>
          <p:nvPr/>
        </p:nvGrpSpPr>
        <p:grpSpPr>
          <a:xfrm>
            <a:off x="2022889" y="2426968"/>
            <a:ext cx="293752" cy="293782"/>
            <a:chOff x="-34776500" y="2631825"/>
            <a:chExt cx="291450" cy="291450"/>
          </a:xfrm>
        </p:grpSpPr>
        <p:sp>
          <p:nvSpPr>
            <p:cNvPr id="2933" name="Google Shape;2933;p54"/>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54"/>
          <p:cNvGrpSpPr/>
          <p:nvPr/>
        </p:nvGrpSpPr>
        <p:grpSpPr>
          <a:xfrm>
            <a:off x="718278" y="2868452"/>
            <a:ext cx="281033" cy="284092"/>
            <a:chOff x="-32956300" y="1915900"/>
            <a:chExt cx="292225" cy="295375"/>
          </a:xfrm>
        </p:grpSpPr>
        <p:sp>
          <p:nvSpPr>
            <p:cNvPr id="2937" name="Google Shape;2937;p54"/>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9" name="Google Shape;2939;p54"/>
          <p:cNvSpPr/>
          <p:nvPr/>
        </p:nvSpPr>
        <p:spPr>
          <a:xfrm>
            <a:off x="711528" y="3300990"/>
            <a:ext cx="294534" cy="293756"/>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721850" y="3748636"/>
            <a:ext cx="273890" cy="273225"/>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1" name="Google Shape;2941;p54"/>
          <p:cNvGrpSpPr/>
          <p:nvPr/>
        </p:nvGrpSpPr>
        <p:grpSpPr>
          <a:xfrm>
            <a:off x="2894179" y="2863620"/>
            <a:ext cx="296121" cy="293756"/>
            <a:chOff x="-31166825" y="1939525"/>
            <a:chExt cx="293800" cy="291425"/>
          </a:xfrm>
        </p:grpSpPr>
        <p:sp>
          <p:nvSpPr>
            <p:cNvPr id="2942" name="Google Shape;2942;p54"/>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54"/>
          <p:cNvGrpSpPr/>
          <p:nvPr/>
        </p:nvGrpSpPr>
        <p:grpSpPr>
          <a:xfrm>
            <a:off x="2894973" y="3300750"/>
            <a:ext cx="294534" cy="294235"/>
            <a:chOff x="-31165250" y="2298675"/>
            <a:chExt cx="292225" cy="291900"/>
          </a:xfrm>
        </p:grpSpPr>
        <p:sp>
          <p:nvSpPr>
            <p:cNvPr id="2954" name="Google Shape;2954;p54"/>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54"/>
          <p:cNvGrpSpPr/>
          <p:nvPr/>
        </p:nvGrpSpPr>
        <p:grpSpPr>
          <a:xfrm>
            <a:off x="2897343" y="3740337"/>
            <a:ext cx="289793" cy="289822"/>
            <a:chOff x="-31164450" y="2657050"/>
            <a:chExt cx="291425" cy="291425"/>
          </a:xfrm>
        </p:grpSpPr>
        <p:sp>
          <p:nvSpPr>
            <p:cNvPr id="2958" name="Google Shape;2958;p54"/>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2" name="Google Shape;2962;p54"/>
          <p:cNvSpPr/>
          <p:nvPr/>
        </p:nvSpPr>
        <p:spPr>
          <a:xfrm>
            <a:off x="711125" y="4176131"/>
            <a:ext cx="295340" cy="292975"/>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54"/>
          <p:cNvGrpSpPr/>
          <p:nvPr/>
        </p:nvGrpSpPr>
        <p:grpSpPr>
          <a:xfrm>
            <a:off x="2455844" y="1554314"/>
            <a:ext cx="297708" cy="294361"/>
            <a:chOff x="-34421275" y="1912725"/>
            <a:chExt cx="295375" cy="292025"/>
          </a:xfrm>
        </p:grpSpPr>
        <p:sp>
          <p:nvSpPr>
            <p:cNvPr id="2964" name="Google Shape;2964;p54"/>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54"/>
          <p:cNvGrpSpPr/>
          <p:nvPr/>
        </p:nvGrpSpPr>
        <p:grpSpPr>
          <a:xfrm>
            <a:off x="2455051" y="1989193"/>
            <a:ext cx="299296" cy="295369"/>
            <a:chOff x="-34418125" y="2271100"/>
            <a:chExt cx="296950" cy="293025"/>
          </a:xfrm>
        </p:grpSpPr>
        <p:sp>
          <p:nvSpPr>
            <p:cNvPr id="2967" name="Google Shape;2967;p54"/>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54"/>
          <p:cNvGrpSpPr/>
          <p:nvPr/>
        </p:nvGrpSpPr>
        <p:grpSpPr>
          <a:xfrm>
            <a:off x="2455844" y="2426968"/>
            <a:ext cx="297708" cy="293782"/>
            <a:chOff x="-34421275" y="2631050"/>
            <a:chExt cx="295375" cy="291450"/>
          </a:xfrm>
        </p:grpSpPr>
        <p:sp>
          <p:nvSpPr>
            <p:cNvPr id="2973" name="Google Shape;2973;p54"/>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7" name="Google Shape;2977;p54"/>
          <p:cNvSpPr/>
          <p:nvPr/>
        </p:nvSpPr>
        <p:spPr>
          <a:xfrm>
            <a:off x="1148715" y="2863217"/>
            <a:ext cx="293752" cy="294563"/>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1148715" y="3300990"/>
            <a:ext cx="293752" cy="293756"/>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1148734" y="3745295"/>
            <a:ext cx="293715" cy="279906"/>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54"/>
          <p:cNvGrpSpPr/>
          <p:nvPr/>
        </p:nvGrpSpPr>
        <p:grpSpPr>
          <a:xfrm>
            <a:off x="3333097" y="2864011"/>
            <a:ext cx="293752" cy="292975"/>
            <a:chOff x="-30805300" y="1938725"/>
            <a:chExt cx="291450" cy="290650"/>
          </a:xfrm>
        </p:grpSpPr>
        <p:sp>
          <p:nvSpPr>
            <p:cNvPr id="2981" name="Google Shape;2981;p54"/>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54"/>
          <p:cNvGrpSpPr/>
          <p:nvPr/>
        </p:nvGrpSpPr>
        <p:grpSpPr>
          <a:xfrm>
            <a:off x="3333500" y="3301141"/>
            <a:ext cx="292946" cy="293454"/>
            <a:chOff x="-30805300" y="2298675"/>
            <a:chExt cx="290650" cy="291125"/>
          </a:xfrm>
        </p:grpSpPr>
        <p:sp>
          <p:nvSpPr>
            <p:cNvPr id="2984" name="Google Shape;2984;p54"/>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54"/>
          <p:cNvGrpSpPr/>
          <p:nvPr/>
        </p:nvGrpSpPr>
        <p:grpSpPr>
          <a:xfrm>
            <a:off x="3333109" y="3738370"/>
            <a:ext cx="293727" cy="293756"/>
            <a:chOff x="-30806075" y="2657050"/>
            <a:chExt cx="291425" cy="291425"/>
          </a:xfrm>
        </p:grpSpPr>
        <p:sp>
          <p:nvSpPr>
            <p:cNvPr id="2989" name="Google Shape;2989;p54"/>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54"/>
          <p:cNvGrpSpPr/>
          <p:nvPr/>
        </p:nvGrpSpPr>
        <p:grpSpPr>
          <a:xfrm>
            <a:off x="1148728" y="4175740"/>
            <a:ext cx="293727" cy="293756"/>
            <a:chOff x="-30064925" y="2332550"/>
            <a:chExt cx="291425" cy="291425"/>
          </a:xfrm>
        </p:grpSpPr>
        <p:sp>
          <p:nvSpPr>
            <p:cNvPr id="2993" name="Google Shape;2993;p54"/>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54"/>
          <p:cNvGrpSpPr/>
          <p:nvPr/>
        </p:nvGrpSpPr>
        <p:grpSpPr>
          <a:xfrm>
            <a:off x="3770036" y="2865995"/>
            <a:ext cx="289818" cy="289007"/>
            <a:chOff x="2821450" y="2957850"/>
            <a:chExt cx="259275" cy="258550"/>
          </a:xfrm>
        </p:grpSpPr>
        <p:sp>
          <p:nvSpPr>
            <p:cNvPr id="2997" name="Google Shape;2997;p54"/>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grpSp>
        <p:nvGrpSpPr>
          <p:cNvPr id="3000" name="Google Shape;3000;p54"/>
          <p:cNvGrpSpPr/>
          <p:nvPr/>
        </p:nvGrpSpPr>
        <p:grpSpPr>
          <a:xfrm>
            <a:off x="5080402" y="1553266"/>
            <a:ext cx="298081" cy="298081"/>
            <a:chOff x="-57970450" y="1903275"/>
            <a:chExt cx="318225" cy="318225"/>
          </a:xfrm>
        </p:grpSpPr>
        <p:sp>
          <p:nvSpPr>
            <p:cNvPr id="3001" name="Google Shape;3001;p54"/>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54"/>
          <p:cNvGrpSpPr/>
          <p:nvPr/>
        </p:nvGrpSpPr>
        <p:grpSpPr>
          <a:xfrm>
            <a:off x="5098480" y="1988098"/>
            <a:ext cx="261925" cy="296606"/>
            <a:chOff x="-57950750" y="2296300"/>
            <a:chExt cx="279625" cy="316650"/>
          </a:xfrm>
        </p:grpSpPr>
        <p:sp>
          <p:nvSpPr>
            <p:cNvPr id="3006" name="Google Shape;3006;p54"/>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54"/>
          <p:cNvGrpSpPr/>
          <p:nvPr/>
        </p:nvGrpSpPr>
        <p:grpSpPr>
          <a:xfrm>
            <a:off x="5080495" y="2425593"/>
            <a:ext cx="297894" cy="297355"/>
            <a:chOff x="-57969675" y="2687750"/>
            <a:chExt cx="318025" cy="317450"/>
          </a:xfrm>
        </p:grpSpPr>
        <p:sp>
          <p:nvSpPr>
            <p:cNvPr id="3011" name="Google Shape;3011;p54"/>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54"/>
          <p:cNvGrpSpPr/>
          <p:nvPr/>
        </p:nvGrpSpPr>
        <p:grpSpPr>
          <a:xfrm>
            <a:off x="7261153" y="1553266"/>
            <a:ext cx="300306" cy="298081"/>
            <a:chOff x="-56012425" y="1903275"/>
            <a:chExt cx="320600" cy="318225"/>
          </a:xfrm>
        </p:grpSpPr>
        <p:sp>
          <p:nvSpPr>
            <p:cNvPr id="3016" name="Google Shape;3016;p54"/>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54"/>
          <p:cNvGrpSpPr/>
          <p:nvPr/>
        </p:nvGrpSpPr>
        <p:grpSpPr>
          <a:xfrm>
            <a:off x="7261891" y="1986986"/>
            <a:ext cx="298831" cy="298831"/>
            <a:chOff x="-56010850" y="2294725"/>
            <a:chExt cx="319025" cy="319025"/>
          </a:xfrm>
        </p:grpSpPr>
        <p:sp>
          <p:nvSpPr>
            <p:cNvPr id="3019" name="Google Shape;3019;p54"/>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54"/>
          <p:cNvGrpSpPr/>
          <p:nvPr/>
        </p:nvGrpSpPr>
        <p:grpSpPr>
          <a:xfrm>
            <a:off x="7261903" y="2425230"/>
            <a:ext cx="298807" cy="298081"/>
            <a:chOff x="-56010050" y="2686975"/>
            <a:chExt cx="319000" cy="318225"/>
          </a:xfrm>
        </p:grpSpPr>
        <p:sp>
          <p:nvSpPr>
            <p:cNvPr id="3024" name="Google Shape;3024;p54"/>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54"/>
          <p:cNvGrpSpPr/>
          <p:nvPr/>
        </p:nvGrpSpPr>
        <p:grpSpPr>
          <a:xfrm>
            <a:off x="5952840" y="2863637"/>
            <a:ext cx="298831" cy="298081"/>
            <a:chOff x="-54081175" y="1903275"/>
            <a:chExt cx="319025" cy="318225"/>
          </a:xfrm>
        </p:grpSpPr>
        <p:sp>
          <p:nvSpPr>
            <p:cNvPr id="3029" name="Google Shape;3029;p54"/>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54"/>
          <p:cNvGrpSpPr/>
          <p:nvPr/>
        </p:nvGrpSpPr>
        <p:grpSpPr>
          <a:xfrm>
            <a:off x="5971293" y="3298039"/>
            <a:ext cx="261925" cy="297355"/>
            <a:chOff x="-54063050" y="2296300"/>
            <a:chExt cx="279625" cy="317450"/>
          </a:xfrm>
        </p:grpSpPr>
        <p:sp>
          <p:nvSpPr>
            <p:cNvPr id="3032" name="Google Shape;3032;p54"/>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6" name="Google Shape;3036;p54"/>
          <p:cNvGrpSpPr/>
          <p:nvPr/>
        </p:nvGrpSpPr>
        <p:grpSpPr>
          <a:xfrm>
            <a:off x="5971293" y="3733653"/>
            <a:ext cx="261925" cy="298035"/>
            <a:chOff x="-54061475" y="2685450"/>
            <a:chExt cx="279625" cy="318175"/>
          </a:xfrm>
        </p:grpSpPr>
        <p:sp>
          <p:nvSpPr>
            <p:cNvPr id="3037" name="Google Shape;3037;p54"/>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54"/>
          <p:cNvGrpSpPr/>
          <p:nvPr/>
        </p:nvGrpSpPr>
        <p:grpSpPr>
          <a:xfrm>
            <a:off x="8172350" y="2863274"/>
            <a:ext cx="227243" cy="298807"/>
            <a:chOff x="-52074300" y="1911950"/>
            <a:chExt cx="242600" cy="319000"/>
          </a:xfrm>
        </p:grpSpPr>
        <p:sp>
          <p:nvSpPr>
            <p:cNvPr id="3042" name="Google Shape;3042;p54"/>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4"/>
          <p:cNvGrpSpPr/>
          <p:nvPr/>
        </p:nvGrpSpPr>
        <p:grpSpPr>
          <a:xfrm>
            <a:off x="5513906" y="1553266"/>
            <a:ext cx="298831" cy="298081"/>
            <a:chOff x="-57578225" y="1904075"/>
            <a:chExt cx="319025" cy="318225"/>
          </a:xfrm>
        </p:grpSpPr>
        <p:sp>
          <p:nvSpPr>
            <p:cNvPr id="3047" name="Google Shape;3047;p54"/>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54"/>
          <p:cNvGrpSpPr/>
          <p:nvPr/>
        </p:nvGrpSpPr>
        <p:grpSpPr>
          <a:xfrm>
            <a:off x="5532359" y="1987361"/>
            <a:ext cx="261925" cy="298081"/>
            <a:chOff x="-57558525" y="2294725"/>
            <a:chExt cx="279625" cy="318225"/>
          </a:xfrm>
        </p:grpSpPr>
        <p:sp>
          <p:nvSpPr>
            <p:cNvPr id="3052" name="Google Shape;3052;p54"/>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4"/>
          <p:cNvGrpSpPr/>
          <p:nvPr/>
        </p:nvGrpSpPr>
        <p:grpSpPr>
          <a:xfrm>
            <a:off x="5512431" y="2424867"/>
            <a:ext cx="301781" cy="298807"/>
            <a:chOff x="-57579800" y="2686975"/>
            <a:chExt cx="322175" cy="319000"/>
          </a:xfrm>
        </p:grpSpPr>
        <p:sp>
          <p:nvSpPr>
            <p:cNvPr id="3058" name="Google Shape;3058;p54"/>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54"/>
          <p:cNvGrpSpPr/>
          <p:nvPr/>
        </p:nvGrpSpPr>
        <p:grpSpPr>
          <a:xfrm>
            <a:off x="7697213" y="1987361"/>
            <a:ext cx="303257" cy="298081"/>
            <a:chOff x="-55620975" y="2294725"/>
            <a:chExt cx="323750" cy="318225"/>
          </a:xfrm>
        </p:grpSpPr>
        <p:sp>
          <p:nvSpPr>
            <p:cNvPr id="3061" name="Google Shape;3061;p54"/>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4"/>
          <p:cNvGrpSpPr/>
          <p:nvPr/>
        </p:nvGrpSpPr>
        <p:grpSpPr>
          <a:xfrm>
            <a:off x="7699063" y="2425195"/>
            <a:ext cx="299557" cy="298152"/>
            <a:chOff x="-55620175" y="2686900"/>
            <a:chExt cx="319800" cy="318300"/>
          </a:xfrm>
        </p:grpSpPr>
        <p:sp>
          <p:nvSpPr>
            <p:cNvPr id="3068" name="Google Shape;3068;p54"/>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54"/>
          <p:cNvGrpSpPr/>
          <p:nvPr/>
        </p:nvGrpSpPr>
        <p:grpSpPr>
          <a:xfrm>
            <a:off x="6390211" y="2863637"/>
            <a:ext cx="298807" cy="298081"/>
            <a:chOff x="-53690500" y="1903275"/>
            <a:chExt cx="319000" cy="318225"/>
          </a:xfrm>
        </p:grpSpPr>
        <p:sp>
          <p:nvSpPr>
            <p:cNvPr id="3073" name="Google Shape;3073;p54"/>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54"/>
          <p:cNvGrpSpPr/>
          <p:nvPr/>
        </p:nvGrpSpPr>
        <p:grpSpPr>
          <a:xfrm>
            <a:off x="6408653" y="3298413"/>
            <a:ext cx="261925" cy="296606"/>
            <a:chOff x="-53670800" y="2296300"/>
            <a:chExt cx="279625" cy="316650"/>
          </a:xfrm>
        </p:grpSpPr>
        <p:sp>
          <p:nvSpPr>
            <p:cNvPr id="3078" name="Google Shape;3078;p54"/>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54"/>
          <p:cNvGrpSpPr/>
          <p:nvPr/>
        </p:nvGrpSpPr>
        <p:grpSpPr>
          <a:xfrm>
            <a:off x="6390211" y="3733442"/>
            <a:ext cx="298807" cy="298456"/>
            <a:chOff x="-53690500" y="2686575"/>
            <a:chExt cx="319000" cy="318625"/>
          </a:xfrm>
        </p:grpSpPr>
        <p:sp>
          <p:nvSpPr>
            <p:cNvPr id="3083" name="Google Shape;3083;p54"/>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54"/>
          <p:cNvGrpSpPr/>
          <p:nvPr/>
        </p:nvGrpSpPr>
        <p:grpSpPr>
          <a:xfrm>
            <a:off x="8154998" y="3297734"/>
            <a:ext cx="261948" cy="297964"/>
            <a:chOff x="-52092425" y="2303525"/>
            <a:chExt cx="279650" cy="318100"/>
          </a:xfrm>
        </p:grpSpPr>
        <p:sp>
          <p:nvSpPr>
            <p:cNvPr id="3088" name="Google Shape;3088;p54"/>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54"/>
          <p:cNvGrpSpPr/>
          <p:nvPr/>
        </p:nvGrpSpPr>
        <p:grpSpPr>
          <a:xfrm>
            <a:off x="5952114" y="1553266"/>
            <a:ext cx="300283" cy="298081"/>
            <a:chOff x="-57189125" y="1904850"/>
            <a:chExt cx="320575" cy="318225"/>
          </a:xfrm>
        </p:grpSpPr>
        <p:sp>
          <p:nvSpPr>
            <p:cNvPr id="3094" name="Google Shape;3094;p54"/>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9" name="Google Shape;3099;p54"/>
          <p:cNvGrpSpPr/>
          <p:nvPr/>
        </p:nvGrpSpPr>
        <p:grpSpPr>
          <a:xfrm>
            <a:off x="5952852" y="2005802"/>
            <a:ext cx="298807" cy="261199"/>
            <a:chOff x="-57187550" y="2314425"/>
            <a:chExt cx="319000" cy="278850"/>
          </a:xfrm>
        </p:grpSpPr>
        <p:sp>
          <p:nvSpPr>
            <p:cNvPr id="3100" name="Google Shape;3100;p54"/>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4"/>
          <p:cNvGrpSpPr/>
          <p:nvPr/>
        </p:nvGrpSpPr>
        <p:grpSpPr>
          <a:xfrm>
            <a:off x="5966855" y="2424949"/>
            <a:ext cx="270800" cy="298643"/>
            <a:chOff x="-57172600" y="2686375"/>
            <a:chExt cx="289100" cy="318825"/>
          </a:xfrm>
        </p:grpSpPr>
        <p:sp>
          <p:nvSpPr>
            <p:cNvPr id="3105" name="Google Shape;3105;p54"/>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54"/>
          <p:cNvGrpSpPr/>
          <p:nvPr/>
        </p:nvGrpSpPr>
        <p:grpSpPr>
          <a:xfrm>
            <a:off x="8136931" y="1554004"/>
            <a:ext cx="298081" cy="296606"/>
            <a:chOff x="-55225575" y="1903275"/>
            <a:chExt cx="318225" cy="316650"/>
          </a:xfrm>
        </p:grpSpPr>
        <p:sp>
          <p:nvSpPr>
            <p:cNvPr id="3108" name="Google Shape;3108;p54"/>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54"/>
          <p:cNvGrpSpPr/>
          <p:nvPr/>
        </p:nvGrpSpPr>
        <p:grpSpPr>
          <a:xfrm>
            <a:off x="8146157" y="1988098"/>
            <a:ext cx="279628" cy="296606"/>
            <a:chOff x="-55217700" y="2296300"/>
            <a:chExt cx="298525" cy="316650"/>
          </a:xfrm>
        </p:grpSpPr>
        <p:sp>
          <p:nvSpPr>
            <p:cNvPr id="3114" name="Google Shape;3114;p54"/>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54"/>
          <p:cNvGrpSpPr/>
          <p:nvPr/>
        </p:nvGrpSpPr>
        <p:grpSpPr>
          <a:xfrm>
            <a:off x="8136193" y="2425968"/>
            <a:ext cx="299557" cy="296606"/>
            <a:chOff x="-55229525" y="2688550"/>
            <a:chExt cx="319800" cy="316650"/>
          </a:xfrm>
        </p:grpSpPr>
        <p:sp>
          <p:nvSpPr>
            <p:cNvPr id="3119" name="Google Shape;3119;p54"/>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54"/>
          <p:cNvGrpSpPr/>
          <p:nvPr/>
        </p:nvGrpSpPr>
        <p:grpSpPr>
          <a:xfrm>
            <a:off x="6836702" y="2863637"/>
            <a:ext cx="279652" cy="298081"/>
            <a:chOff x="-53288825" y="1903275"/>
            <a:chExt cx="298550" cy="318225"/>
          </a:xfrm>
        </p:grpSpPr>
        <p:sp>
          <p:nvSpPr>
            <p:cNvPr id="3124" name="Google Shape;3124;p54"/>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54"/>
          <p:cNvGrpSpPr/>
          <p:nvPr/>
        </p:nvGrpSpPr>
        <p:grpSpPr>
          <a:xfrm>
            <a:off x="6827112" y="3297676"/>
            <a:ext cx="298831" cy="298081"/>
            <a:chOff x="-53299850" y="2294725"/>
            <a:chExt cx="319025" cy="318225"/>
          </a:xfrm>
        </p:grpSpPr>
        <p:sp>
          <p:nvSpPr>
            <p:cNvPr id="3128" name="Google Shape;3128;p54"/>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54"/>
          <p:cNvGrpSpPr/>
          <p:nvPr/>
        </p:nvGrpSpPr>
        <p:grpSpPr>
          <a:xfrm>
            <a:off x="6845928" y="3733992"/>
            <a:ext cx="261199" cy="297355"/>
            <a:chOff x="-53278575" y="2687750"/>
            <a:chExt cx="278850" cy="317450"/>
          </a:xfrm>
        </p:grpSpPr>
        <p:sp>
          <p:nvSpPr>
            <p:cNvPr id="3131" name="Google Shape;3131;p54"/>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54"/>
          <p:cNvGrpSpPr/>
          <p:nvPr/>
        </p:nvGrpSpPr>
        <p:grpSpPr>
          <a:xfrm>
            <a:off x="8136556" y="3733126"/>
            <a:ext cx="298831" cy="299088"/>
            <a:chOff x="-52101875" y="2687475"/>
            <a:chExt cx="319025" cy="319300"/>
          </a:xfrm>
        </p:grpSpPr>
        <p:sp>
          <p:nvSpPr>
            <p:cNvPr id="3136" name="Google Shape;3136;p54"/>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54"/>
          <p:cNvGrpSpPr/>
          <p:nvPr/>
        </p:nvGrpSpPr>
        <p:grpSpPr>
          <a:xfrm>
            <a:off x="6408653" y="1553266"/>
            <a:ext cx="261925" cy="298081"/>
            <a:chOff x="-56774050" y="1904075"/>
            <a:chExt cx="279625" cy="318225"/>
          </a:xfrm>
        </p:grpSpPr>
        <p:sp>
          <p:nvSpPr>
            <p:cNvPr id="3141" name="Google Shape;3141;p54"/>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4"/>
          <p:cNvGrpSpPr/>
          <p:nvPr/>
        </p:nvGrpSpPr>
        <p:grpSpPr>
          <a:xfrm>
            <a:off x="6408653" y="1987361"/>
            <a:ext cx="261925" cy="298081"/>
            <a:chOff x="-56774850" y="2294725"/>
            <a:chExt cx="279625" cy="318225"/>
          </a:xfrm>
        </p:grpSpPr>
        <p:sp>
          <p:nvSpPr>
            <p:cNvPr id="3144" name="Google Shape;3144;p54"/>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54"/>
          <p:cNvGrpSpPr/>
          <p:nvPr/>
        </p:nvGrpSpPr>
        <p:grpSpPr>
          <a:xfrm>
            <a:off x="6425993" y="2425605"/>
            <a:ext cx="227243" cy="297332"/>
            <a:chOff x="-56756725" y="2686975"/>
            <a:chExt cx="242600" cy="317425"/>
          </a:xfrm>
        </p:grpSpPr>
        <p:sp>
          <p:nvSpPr>
            <p:cNvPr id="3148" name="Google Shape;3148;p54"/>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1" name="Google Shape;3151;p54"/>
          <p:cNvGrpSpPr/>
          <p:nvPr/>
        </p:nvGrpSpPr>
        <p:grpSpPr>
          <a:xfrm>
            <a:off x="5090202" y="2863262"/>
            <a:ext cx="278481" cy="298831"/>
            <a:chOff x="-54826975" y="1903275"/>
            <a:chExt cx="297300" cy="319025"/>
          </a:xfrm>
        </p:grpSpPr>
        <p:sp>
          <p:nvSpPr>
            <p:cNvPr id="3152" name="Google Shape;3152;p54"/>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54"/>
          <p:cNvGrpSpPr/>
          <p:nvPr/>
        </p:nvGrpSpPr>
        <p:grpSpPr>
          <a:xfrm>
            <a:off x="5080039" y="3298425"/>
            <a:ext cx="298807" cy="296583"/>
            <a:chOff x="-54836500" y="2296300"/>
            <a:chExt cx="319000" cy="316625"/>
          </a:xfrm>
        </p:grpSpPr>
        <p:sp>
          <p:nvSpPr>
            <p:cNvPr id="3156" name="Google Shape;3156;p54"/>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4"/>
          <p:cNvGrpSpPr/>
          <p:nvPr/>
        </p:nvGrpSpPr>
        <p:grpSpPr>
          <a:xfrm>
            <a:off x="5097742" y="3733629"/>
            <a:ext cx="263400" cy="298081"/>
            <a:chOff x="-54817600" y="2687750"/>
            <a:chExt cx="281200" cy="318225"/>
          </a:xfrm>
        </p:grpSpPr>
        <p:sp>
          <p:nvSpPr>
            <p:cNvPr id="3161" name="Google Shape;3161;p54"/>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54"/>
          <p:cNvGrpSpPr/>
          <p:nvPr/>
        </p:nvGrpSpPr>
        <p:grpSpPr>
          <a:xfrm>
            <a:off x="7280344" y="2864375"/>
            <a:ext cx="261925" cy="296606"/>
            <a:chOff x="-52887125" y="1903275"/>
            <a:chExt cx="279625" cy="316650"/>
          </a:xfrm>
        </p:grpSpPr>
        <p:sp>
          <p:nvSpPr>
            <p:cNvPr id="3166" name="Google Shape;3166;p54"/>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4"/>
          <p:cNvGrpSpPr/>
          <p:nvPr/>
        </p:nvGrpSpPr>
        <p:grpSpPr>
          <a:xfrm>
            <a:off x="7262640" y="3297313"/>
            <a:ext cx="297332" cy="298807"/>
            <a:chOff x="-52906025" y="2293950"/>
            <a:chExt cx="317425" cy="319000"/>
          </a:xfrm>
        </p:grpSpPr>
        <p:sp>
          <p:nvSpPr>
            <p:cNvPr id="3169" name="Google Shape;3169;p54"/>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54"/>
          <p:cNvGrpSpPr/>
          <p:nvPr/>
        </p:nvGrpSpPr>
        <p:grpSpPr>
          <a:xfrm>
            <a:off x="7280344" y="3733629"/>
            <a:ext cx="261925" cy="298081"/>
            <a:chOff x="-52887125" y="2686975"/>
            <a:chExt cx="279625" cy="318225"/>
          </a:xfrm>
        </p:grpSpPr>
        <p:sp>
          <p:nvSpPr>
            <p:cNvPr id="3173" name="Google Shape;3173;p54"/>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54"/>
          <p:cNvGrpSpPr/>
          <p:nvPr/>
        </p:nvGrpSpPr>
        <p:grpSpPr>
          <a:xfrm>
            <a:off x="5098117" y="4169972"/>
            <a:ext cx="262651" cy="296606"/>
            <a:chOff x="-51722225" y="1915100"/>
            <a:chExt cx="280400" cy="316650"/>
          </a:xfrm>
        </p:grpSpPr>
        <p:sp>
          <p:nvSpPr>
            <p:cNvPr id="3178" name="Google Shape;3178;p54"/>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54"/>
          <p:cNvGrpSpPr/>
          <p:nvPr/>
        </p:nvGrpSpPr>
        <p:grpSpPr>
          <a:xfrm>
            <a:off x="6823436" y="1553313"/>
            <a:ext cx="306184" cy="297988"/>
            <a:chOff x="-56407800" y="1902600"/>
            <a:chExt cx="326875" cy="318125"/>
          </a:xfrm>
        </p:grpSpPr>
        <p:sp>
          <p:nvSpPr>
            <p:cNvPr id="3183" name="Google Shape;3183;p54"/>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54"/>
          <p:cNvGrpSpPr/>
          <p:nvPr/>
        </p:nvGrpSpPr>
        <p:grpSpPr>
          <a:xfrm>
            <a:off x="6828225" y="1996587"/>
            <a:ext cx="296606" cy="279628"/>
            <a:chOff x="-56401500" y="2304975"/>
            <a:chExt cx="316650" cy="298525"/>
          </a:xfrm>
        </p:grpSpPr>
        <p:sp>
          <p:nvSpPr>
            <p:cNvPr id="3187" name="Google Shape;3187;p54"/>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4"/>
          <p:cNvGrpSpPr/>
          <p:nvPr/>
        </p:nvGrpSpPr>
        <p:grpSpPr>
          <a:xfrm>
            <a:off x="5531247" y="2863637"/>
            <a:ext cx="264149" cy="298081"/>
            <a:chOff x="-54426150" y="1901700"/>
            <a:chExt cx="282000" cy="318225"/>
          </a:xfrm>
        </p:grpSpPr>
        <p:sp>
          <p:nvSpPr>
            <p:cNvPr id="3192" name="Google Shape;3192;p54"/>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54"/>
          <p:cNvGrpSpPr/>
          <p:nvPr/>
        </p:nvGrpSpPr>
        <p:grpSpPr>
          <a:xfrm>
            <a:off x="5531247" y="3297301"/>
            <a:ext cx="264149" cy="298831"/>
            <a:chOff x="-54426150" y="2294725"/>
            <a:chExt cx="282000" cy="319025"/>
          </a:xfrm>
        </p:grpSpPr>
        <p:sp>
          <p:nvSpPr>
            <p:cNvPr id="3197" name="Google Shape;3197;p54"/>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2" name="Google Shape;3202;p54"/>
          <p:cNvGrpSpPr/>
          <p:nvPr/>
        </p:nvGrpSpPr>
        <p:grpSpPr>
          <a:xfrm>
            <a:off x="5529771" y="3733266"/>
            <a:ext cx="267100" cy="298807"/>
            <a:chOff x="-54427725" y="2686975"/>
            <a:chExt cx="285150" cy="319000"/>
          </a:xfrm>
        </p:grpSpPr>
        <p:sp>
          <p:nvSpPr>
            <p:cNvPr id="3203" name="Google Shape;3203;p54"/>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54"/>
          <p:cNvGrpSpPr/>
          <p:nvPr/>
        </p:nvGrpSpPr>
        <p:grpSpPr>
          <a:xfrm>
            <a:off x="7700538" y="2864094"/>
            <a:ext cx="296606" cy="297168"/>
            <a:chOff x="-52513800" y="1903475"/>
            <a:chExt cx="316650" cy="317250"/>
          </a:xfrm>
        </p:grpSpPr>
        <p:sp>
          <p:nvSpPr>
            <p:cNvPr id="3209" name="Google Shape;3209;p54"/>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54"/>
          <p:cNvGrpSpPr/>
          <p:nvPr/>
        </p:nvGrpSpPr>
        <p:grpSpPr>
          <a:xfrm>
            <a:off x="7708652" y="3298050"/>
            <a:ext cx="280378" cy="297332"/>
            <a:chOff x="-52505925" y="2295525"/>
            <a:chExt cx="299325" cy="317425"/>
          </a:xfrm>
        </p:grpSpPr>
        <p:sp>
          <p:nvSpPr>
            <p:cNvPr id="3212" name="Google Shape;3212;p54"/>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54"/>
          <p:cNvGrpSpPr/>
          <p:nvPr/>
        </p:nvGrpSpPr>
        <p:grpSpPr>
          <a:xfrm>
            <a:off x="7717879" y="3733629"/>
            <a:ext cx="261925" cy="298081"/>
            <a:chOff x="-52494100" y="2686975"/>
            <a:chExt cx="279625" cy="318225"/>
          </a:xfrm>
        </p:grpSpPr>
        <p:sp>
          <p:nvSpPr>
            <p:cNvPr id="3217" name="Google Shape;3217;p54"/>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4"/>
          <p:cNvGrpSpPr/>
          <p:nvPr/>
        </p:nvGrpSpPr>
        <p:grpSpPr>
          <a:xfrm>
            <a:off x="5533097" y="4169235"/>
            <a:ext cx="260449" cy="298081"/>
            <a:chOff x="-51708850" y="2305750"/>
            <a:chExt cx="278050" cy="318225"/>
          </a:xfrm>
        </p:grpSpPr>
        <p:sp>
          <p:nvSpPr>
            <p:cNvPr id="3222" name="Google Shape;3222;p54"/>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4"/>
          <p:cNvGrpSpPr/>
          <p:nvPr/>
        </p:nvGrpSpPr>
        <p:grpSpPr>
          <a:xfrm>
            <a:off x="7717124" y="1552846"/>
            <a:ext cx="263434" cy="298922"/>
            <a:chOff x="1044400" y="2917425"/>
            <a:chExt cx="248125" cy="281550"/>
          </a:xfrm>
        </p:grpSpPr>
        <p:sp>
          <p:nvSpPr>
            <p:cNvPr id="3226" name="Google Shape;3226;p54"/>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chemeClr val="lt2"/>
            </a:solidFill>
            <a:ln>
              <a:noFill/>
            </a:ln>
          </p:spPr>
        </p:sp>
        <p:sp>
          <p:nvSpPr>
            <p:cNvPr id="3231" name="Google Shape;3231;p54"/>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lt2"/>
            </a:solidFill>
            <a:ln>
              <a:noFill/>
            </a:ln>
          </p:spPr>
        </p:sp>
        <p:sp>
          <p:nvSpPr>
            <p:cNvPr id="3232" name="Google Shape;3232;p54"/>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chemeClr val="lt2"/>
            </a:solidFill>
            <a:ln>
              <a:noFill/>
            </a:ln>
          </p:spPr>
        </p:sp>
        <p:sp>
          <p:nvSpPr>
            <p:cNvPr id="3233" name="Google Shape;3233;p54"/>
            <p:cNvSpPr/>
            <p:nvPr/>
          </p:nvSpPr>
          <p:spPr>
            <a:xfrm>
              <a:off x="1205975" y="2965750"/>
              <a:ext cx="21000" cy="1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1082225" y="2937250"/>
              <a:ext cx="11400" cy="2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54"/>
          <p:cNvSpPr/>
          <p:nvPr/>
        </p:nvSpPr>
        <p:spPr>
          <a:xfrm>
            <a:off x="6834870" y="2424797"/>
            <a:ext cx="283315" cy="298947"/>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3241" name="Google Shape;3241;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3242" name="Google Shape;3242;p55"/>
          <p:cNvGrpSpPr/>
          <p:nvPr/>
        </p:nvGrpSpPr>
        <p:grpSpPr>
          <a:xfrm>
            <a:off x="752747" y="1561609"/>
            <a:ext cx="215594" cy="276601"/>
            <a:chOff x="-50489600" y="1947400"/>
            <a:chExt cx="233150" cy="299125"/>
          </a:xfrm>
        </p:grpSpPr>
        <p:sp>
          <p:nvSpPr>
            <p:cNvPr id="3243" name="Google Shape;3243;p55"/>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5"/>
          <p:cNvGrpSpPr/>
          <p:nvPr/>
        </p:nvGrpSpPr>
        <p:grpSpPr>
          <a:xfrm>
            <a:off x="722151" y="1997123"/>
            <a:ext cx="276786" cy="277502"/>
            <a:chOff x="-50523475" y="2316000"/>
            <a:chExt cx="299325" cy="300100"/>
          </a:xfrm>
        </p:grpSpPr>
        <p:sp>
          <p:nvSpPr>
            <p:cNvPr id="3246" name="Google Shape;3246;p55"/>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55"/>
          <p:cNvGrpSpPr/>
          <p:nvPr/>
        </p:nvGrpSpPr>
        <p:grpSpPr>
          <a:xfrm>
            <a:off x="721065" y="2435039"/>
            <a:ext cx="278959" cy="276809"/>
            <a:chOff x="-50524250" y="2686150"/>
            <a:chExt cx="301675" cy="299350"/>
          </a:xfrm>
        </p:grpSpPr>
        <p:sp>
          <p:nvSpPr>
            <p:cNvPr id="3249" name="Google Shape;3249;p55"/>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55"/>
          <p:cNvGrpSpPr/>
          <p:nvPr/>
        </p:nvGrpSpPr>
        <p:grpSpPr>
          <a:xfrm>
            <a:off x="2904561" y="1560788"/>
            <a:ext cx="277502" cy="278242"/>
            <a:chOff x="-48633950" y="1972600"/>
            <a:chExt cx="300100" cy="300900"/>
          </a:xfrm>
        </p:grpSpPr>
        <p:sp>
          <p:nvSpPr>
            <p:cNvPr id="3256" name="Google Shape;3256;p55"/>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5"/>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55"/>
          <p:cNvGrpSpPr/>
          <p:nvPr/>
        </p:nvGrpSpPr>
        <p:grpSpPr>
          <a:xfrm>
            <a:off x="2904919" y="2435051"/>
            <a:ext cx="276786" cy="276786"/>
            <a:chOff x="-48633175" y="2711375"/>
            <a:chExt cx="299325" cy="299325"/>
          </a:xfrm>
        </p:grpSpPr>
        <p:sp>
          <p:nvSpPr>
            <p:cNvPr id="3259" name="Google Shape;3259;p55"/>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55"/>
          <p:cNvGrpSpPr/>
          <p:nvPr/>
        </p:nvGrpSpPr>
        <p:grpSpPr>
          <a:xfrm>
            <a:off x="1605674" y="2874036"/>
            <a:ext cx="243265" cy="277526"/>
            <a:chOff x="-46753100" y="1965500"/>
            <a:chExt cx="263075" cy="300125"/>
          </a:xfrm>
        </p:grpSpPr>
        <p:sp>
          <p:nvSpPr>
            <p:cNvPr id="3262" name="Google Shape;3262;p55"/>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55"/>
          <p:cNvGrpSpPr/>
          <p:nvPr/>
        </p:nvGrpSpPr>
        <p:grpSpPr>
          <a:xfrm>
            <a:off x="1588185" y="3320688"/>
            <a:ext cx="278242" cy="244745"/>
            <a:chOff x="-46772025" y="2350650"/>
            <a:chExt cx="300900" cy="264675"/>
          </a:xfrm>
        </p:grpSpPr>
        <p:sp>
          <p:nvSpPr>
            <p:cNvPr id="3265" name="Google Shape;3265;p55"/>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55"/>
          <p:cNvGrpSpPr/>
          <p:nvPr/>
        </p:nvGrpSpPr>
        <p:grpSpPr>
          <a:xfrm>
            <a:off x="1588185" y="3742743"/>
            <a:ext cx="278242" cy="278242"/>
            <a:chOff x="-46772025" y="2701925"/>
            <a:chExt cx="300900" cy="300900"/>
          </a:xfrm>
        </p:grpSpPr>
        <p:sp>
          <p:nvSpPr>
            <p:cNvPr id="3268" name="Google Shape;3268;p55"/>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5"/>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55"/>
          <p:cNvSpPr/>
          <p:nvPr/>
        </p:nvSpPr>
        <p:spPr>
          <a:xfrm>
            <a:off x="3778753" y="2873677"/>
            <a:ext cx="277502" cy="278242"/>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55"/>
          <p:cNvGrpSpPr/>
          <p:nvPr/>
        </p:nvGrpSpPr>
        <p:grpSpPr>
          <a:xfrm>
            <a:off x="1152071" y="1560788"/>
            <a:ext cx="277502" cy="278242"/>
            <a:chOff x="-50154075" y="1948175"/>
            <a:chExt cx="300100" cy="300900"/>
          </a:xfrm>
        </p:grpSpPr>
        <p:sp>
          <p:nvSpPr>
            <p:cNvPr id="3272" name="Google Shape;3272;p55"/>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5"/>
          <p:cNvGrpSpPr/>
          <p:nvPr/>
        </p:nvGrpSpPr>
        <p:grpSpPr>
          <a:xfrm>
            <a:off x="1152071" y="1997111"/>
            <a:ext cx="277502" cy="277526"/>
            <a:chOff x="-50154850" y="2316775"/>
            <a:chExt cx="300100" cy="300125"/>
          </a:xfrm>
        </p:grpSpPr>
        <p:sp>
          <p:nvSpPr>
            <p:cNvPr id="3275" name="Google Shape;3275;p55"/>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5"/>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5"/>
          <p:cNvGrpSpPr/>
          <p:nvPr/>
        </p:nvGrpSpPr>
        <p:grpSpPr>
          <a:xfrm>
            <a:off x="1148800" y="2435328"/>
            <a:ext cx="284045" cy="276231"/>
            <a:chOff x="-50158000" y="2685000"/>
            <a:chExt cx="307175" cy="298725"/>
          </a:xfrm>
        </p:grpSpPr>
        <p:sp>
          <p:nvSpPr>
            <p:cNvPr id="3278" name="Google Shape;3278;p55"/>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5"/>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55"/>
          <p:cNvGrpSpPr/>
          <p:nvPr/>
        </p:nvGrpSpPr>
        <p:grpSpPr>
          <a:xfrm>
            <a:off x="2904191" y="1996036"/>
            <a:ext cx="278242" cy="279676"/>
            <a:chOff x="-48634750" y="2342000"/>
            <a:chExt cx="300900" cy="302450"/>
          </a:xfrm>
        </p:grpSpPr>
        <p:sp>
          <p:nvSpPr>
            <p:cNvPr id="3281" name="Google Shape;3281;p55"/>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5"/>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5"/>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5"/>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5"/>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5"/>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55"/>
          <p:cNvGrpSpPr/>
          <p:nvPr/>
        </p:nvGrpSpPr>
        <p:grpSpPr>
          <a:xfrm>
            <a:off x="3340358" y="1561146"/>
            <a:ext cx="279676" cy="277526"/>
            <a:chOff x="-48266125" y="1973375"/>
            <a:chExt cx="302450" cy="300125"/>
          </a:xfrm>
        </p:grpSpPr>
        <p:sp>
          <p:nvSpPr>
            <p:cNvPr id="3290" name="Google Shape;3290;p55"/>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5"/>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55"/>
          <p:cNvGrpSpPr/>
          <p:nvPr/>
        </p:nvGrpSpPr>
        <p:grpSpPr>
          <a:xfrm>
            <a:off x="3361465" y="1997065"/>
            <a:ext cx="237463" cy="277618"/>
            <a:chOff x="-48237000" y="2342650"/>
            <a:chExt cx="256800" cy="300225"/>
          </a:xfrm>
        </p:grpSpPr>
        <p:sp>
          <p:nvSpPr>
            <p:cNvPr id="3297" name="Google Shape;3297;p55"/>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5"/>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55"/>
          <p:cNvGrpSpPr/>
          <p:nvPr/>
        </p:nvGrpSpPr>
        <p:grpSpPr>
          <a:xfrm>
            <a:off x="2030804" y="2875041"/>
            <a:ext cx="279699" cy="275514"/>
            <a:chOff x="-46404975" y="1966100"/>
            <a:chExt cx="302475" cy="297950"/>
          </a:xfrm>
        </p:grpSpPr>
        <p:sp>
          <p:nvSpPr>
            <p:cNvPr id="3301" name="Google Shape;3301;p55"/>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55"/>
          <p:cNvGrpSpPr/>
          <p:nvPr/>
        </p:nvGrpSpPr>
        <p:grpSpPr>
          <a:xfrm>
            <a:off x="2031890" y="3304309"/>
            <a:ext cx="277526" cy="277502"/>
            <a:chOff x="-46401050" y="2333325"/>
            <a:chExt cx="300125" cy="300100"/>
          </a:xfrm>
        </p:grpSpPr>
        <p:sp>
          <p:nvSpPr>
            <p:cNvPr id="3306" name="Google Shape;3306;p55"/>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0" name="Google Shape;3310;p55"/>
          <p:cNvSpPr/>
          <p:nvPr/>
        </p:nvSpPr>
        <p:spPr>
          <a:xfrm>
            <a:off x="2031162" y="3742743"/>
            <a:ext cx="278982" cy="278242"/>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1" name="Google Shape;3311;p55"/>
          <p:cNvGrpSpPr/>
          <p:nvPr/>
        </p:nvGrpSpPr>
        <p:grpSpPr>
          <a:xfrm>
            <a:off x="3778384" y="3303951"/>
            <a:ext cx="278242" cy="278219"/>
            <a:chOff x="-44914800" y="2342000"/>
            <a:chExt cx="300900" cy="300875"/>
          </a:xfrm>
        </p:grpSpPr>
        <p:sp>
          <p:nvSpPr>
            <p:cNvPr id="3312" name="Google Shape;3312;p55"/>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5" name="Google Shape;3315;p55"/>
          <p:cNvSpPr/>
          <p:nvPr/>
        </p:nvSpPr>
        <p:spPr>
          <a:xfrm>
            <a:off x="1588913" y="1561701"/>
            <a:ext cx="276786" cy="276416"/>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55"/>
          <p:cNvGrpSpPr/>
          <p:nvPr/>
        </p:nvGrpSpPr>
        <p:grpSpPr>
          <a:xfrm>
            <a:off x="1588185" y="1997423"/>
            <a:ext cx="278242" cy="276901"/>
            <a:chOff x="-49786250" y="2316650"/>
            <a:chExt cx="300900" cy="299450"/>
          </a:xfrm>
        </p:grpSpPr>
        <p:sp>
          <p:nvSpPr>
            <p:cNvPr id="3317" name="Google Shape;3317;p55"/>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5"/>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55"/>
          <p:cNvSpPr/>
          <p:nvPr/>
        </p:nvSpPr>
        <p:spPr>
          <a:xfrm>
            <a:off x="1582729" y="2434323"/>
            <a:ext cx="289154" cy="278242"/>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3778384" y="1561158"/>
            <a:ext cx="278242" cy="277502"/>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6" name="Google Shape;3326;p55"/>
          <p:cNvGrpSpPr/>
          <p:nvPr/>
        </p:nvGrpSpPr>
        <p:grpSpPr>
          <a:xfrm>
            <a:off x="3828271" y="1996764"/>
            <a:ext cx="178467" cy="278219"/>
            <a:chOff x="-47842400" y="2342000"/>
            <a:chExt cx="193000" cy="300875"/>
          </a:xfrm>
        </p:grpSpPr>
        <p:sp>
          <p:nvSpPr>
            <p:cNvPr id="3327" name="Google Shape;3327;p55"/>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55"/>
          <p:cNvGrpSpPr/>
          <p:nvPr/>
        </p:nvGrpSpPr>
        <p:grpSpPr>
          <a:xfrm>
            <a:off x="3778742" y="2434323"/>
            <a:ext cx="277526" cy="278242"/>
            <a:chOff x="-47896750" y="2710600"/>
            <a:chExt cx="300125" cy="300900"/>
          </a:xfrm>
        </p:grpSpPr>
        <p:sp>
          <p:nvSpPr>
            <p:cNvPr id="3331" name="Google Shape;3331;p55"/>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5"/>
          <p:cNvGrpSpPr/>
          <p:nvPr/>
        </p:nvGrpSpPr>
        <p:grpSpPr>
          <a:xfrm>
            <a:off x="2466794" y="2890784"/>
            <a:ext cx="278242" cy="244028"/>
            <a:chOff x="-46033225" y="1982825"/>
            <a:chExt cx="300900" cy="263900"/>
          </a:xfrm>
        </p:grpSpPr>
        <p:sp>
          <p:nvSpPr>
            <p:cNvPr id="3336" name="Google Shape;3336;p55"/>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55"/>
          <p:cNvGrpSpPr/>
          <p:nvPr/>
        </p:nvGrpSpPr>
        <p:grpSpPr>
          <a:xfrm>
            <a:off x="2464251" y="3316723"/>
            <a:ext cx="283328" cy="252674"/>
            <a:chOff x="-46034000" y="2334500"/>
            <a:chExt cx="306400" cy="273250"/>
          </a:xfrm>
        </p:grpSpPr>
        <p:sp>
          <p:nvSpPr>
            <p:cNvPr id="3340" name="Google Shape;3340;p55"/>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55"/>
          <p:cNvGrpSpPr/>
          <p:nvPr/>
        </p:nvGrpSpPr>
        <p:grpSpPr>
          <a:xfrm>
            <a:off x="2499932" y="3743795"/>
            <a:ext cx="211964" cy="276139"/>
            <a:chOff x="-45998575" y="2702625"/>
            <a:chExt cx="229225" cy="298625"/>
          </a:xfrm>
        </p:grpSpPr>
        <p:sp>
          <p:nvSpPr>
            <p:cNvPr id="3344" name="Google Shape;3344;p55"/>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5"/>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1" name="Google Shape;3351;p55"/>
          <p:cNvSpPr/>
          <p:nvPr/>
        </p:nvSpPr>
        <p:spPr>
          <a:xfrm>
            <a:off x="3795502" y="3743113"/>
            <a:ext cx="244005" cy="277502"/>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2031173" y="1569526"/>
            <a:ext cx="278959" cy="26076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55"/>
          <p:cNvGrpSpPr/>
          <p:nvPr/>
        </p:nvGrpSpPr>
        <p:grpSpPr>
          <a:xfrm>
            <a:off x="2048650" y="2433595"/>
            <a:ext cx="244005" cy="279699"/>
            <a:chOff x="-49398750" y="2684600"/>
            <a:chExt cx="263875" cy="302475"/>
          </a:xfrm>
        </p:grpSpPr>
        <p:sp>
          <p:nvSpPr>
            <p:cNvPr id="3354" name="Google Shape;3354;p55"/>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55"/>
          <p:cNvGrpSpPr/>
          <p:nvPr/>
        </p:nvGrpSpPr>
        <p:grpSpPr>
          <a:xfrm>
            <a:off x="738911" y="2873677"/>
            <a:ext cx="243265" cy="278242"/>
            <a:chOff x="-47509225" y="1974175"/>
            <a:chExt cx="263075" cy="300900"/>
          </a:xfrm>
        </p:grpSpPr>
        <p:sp>
          <p:nvSpPr>
            <p:cNvPr id="3358" name="Google Shape;3358;p55"/>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55"/>
          <p:cNvGrpSpPr/>
          <p:nvPr/>
        </p:nvGrpSpPr>
        <p:grpSpPr>
          <a:xfrm>
            <a:off x="720706" y="3304401"/>
            <a:ext cx="279676" cy="277318"/>
            <a:chOff x="-47529700" y="2342000"/>
            <a:chExt cx="302450" cy="299900"/>
          </a:xfrm>
        </p:grpSpPr>
        <p:sp>
          <p:nvSpPr>
            <p:cNvPr id="3364" name="Google Shape;3364;p55"/>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55"/>
          <p:cNvGrpSpPr/>
          <p:nvPr/>
        </p:nvGrpSpPr>
        <p:grpSpPr>
          <a:xfrm>
            <a:off x="721793" y="3776252"/>
            <a:ext cx="277502" cy="211225"/>
            <a:chOff x="-47527350" y="2747625"/>
            <a:chExt cx="300100" cy="228425"/>
          </a:xfrm>
        </p:grpSpPr>
        <p:sp>
          <p:nvSpPr>
            <p:cNvPr id="3367" name="Google Shape;3367;p55"/>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5"/>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55"/>
          <p:cNvSpPr/>
          <p:nvPr/>
        </p:nvSpPr>
        <p:spPr>
          <a:xfrm>
            <a:off x="2905289" y="2873041"/>
            <a:ext cx="276046" cy="279514"/>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55"/>
          <p:cNvGrpSpPr/>
          <p:nvPr/>
        </p:nvGrpSpPr>
        <p:grpSpPr>
          <a:xfrm>
            <a:off x="2904550" y="3321058"/>
            <a:ext cx="277526" cy="244005"/>
            <a:chOff x="-45664625" y="2352225"/>
            <a:chExt cx="300125" cy="263875"/>
          </a:xfrm>
        </p:grpSpPr>
        <p:sp>
          <p:nvSpPr>
            <p:cNvPr id="3375" name="Google Shape;3375;p55"/>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2" name="Google Shape;3382;p55"/>
          <p:cNvGrpSpPr/>
          <p:nvPr/>
        </p:nvGrpSpPr>
        <p:grpSpPr>
          <a:xfrm>
            <a:off x="2903914" y="3743355"/>
            <a:ext cx="278797" cy="277017"/>
            <a:chOff x="-45665400" y="2703250"/>
            <a:chExt cx="301500" cy="299575"/>
          </a:xfrm>
        </p:grpSpPr>
        <p:sp>
          <p:nvSpPr>
            <p:cNvPr id="3383" name="Google Shape;3383;p55"/>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55"/>
          <p:cNvGrpSpPr/>
          <p:nvPr/>
        </p:nvGrpSpPr>
        <p:grpSpPr>
          <a:xfrm>
            <a:off x="721423" y="4181776"/>
            <a:ext cx="278242" cy="278982"/>
            <a:chOff x="-44528075" y="1982825"/>
            <a:chExt cx="300900" cy="301700"/>
          </a:xfrm>
        </p:grpSpPr>
        <p:sp>
          <p:nvSpPr>
            <p:cNvPr id="3388" name="Google Shape;3388;p55"/>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5" name="Google Shape;3395;p55"/>
          <p:cNvSpPr/>
          <p:nvPr/>
        </p:nvSpPr>
        <p:spPr>
          <a:xfrm>
            <a:off x="2467163" y="1561158"/>
            <a:ext cx="277502" cy="277502"/>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55"/>
          <p:cNvGrpSpPr/>
          <p:nvPr/>
        </p:nvGrpSpPr>
        <p:grpSpPr>
          <a:xfrm>
            <a:off x="2467163" y="1997111"/>
            <a:ext cx="277502" cy="277526"/>
            <a:chOff x="-49048250" y="2316775"/>
            <a:chExt cx="300100" cy="300125"/>
          </a:xfrm>
        </p:grpSpPr>
        <p:sp>
          <p:nvSpPr>
            <p:cNvPr id="3397" name="Google Shape;3397;p55"/>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55"/>
          <p:cNvSpPr/>
          <p:nvPr/>
        </p:nvSpPr>
        <p:spPr>
          <a:xfrm>
            <a:off x="2466077" y="2434820"/>
            <a:ext cx="279676" cy="277248"/>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2" name="Google Shape;3402;p55"/>
          <p:cNvGrpSpPr/>
          <p:nvPr/>
        </p:nvGrpSpPr>
        <p:grpSpPr>
          <a:xfrm>
            <a:off x="1151331" y="2874047"/>
            <a:ext cx="278982" cy="277502"/>
            <a:chOff x="-47160325" y="1974175"/>
            <a:chExt cx="301700" cy="300100"/>
          </a:xfrm>
        </p:grpSpPr>
        <p:sp>
          <p:nvSpPr>
            <p:cNvPr id="3403" name="Google Shape;3403;p55"/>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55"/>
          <p:cNvGrpSpPr/>
          <p:nvPr/>
        </p:nvGrpSpPr>
        <p:grpSpPr>
          <a:xfrm>
            <a:off x="1151701" y="3303951"/>
            <a:ext cx="278242" cy="278219"/>
            <a:chOff x="-47159525" y="2342000"/>
            <a:chExt cx="300900" cy="300875"/>
          </a:xfrm>
        </p:grpSpPr>
        <p:sp>
          <p:nvSpPr>
            <p:cNvPr id="3406" name="Google Shape;3406;p55"/>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5"/>
          <p:cNvGrpSpPr/>
          <p:nvPr/>
        </p:nvGrpSpPr>
        <p:grpSpPr>
          <a:xfrm>
            <a:off x="1152071" y="3742743"/>
            <a:ext cx="277502" cy="278242"/>
            <a:chOff x="-47157950" y="2712175"/>
            <a:chExt cx="300100" cy="300900"/>
          </a:xfrm>
        </p:grpSpPr>
        <p:sp>
          <p:nvSpPr>
            <p:cNvPr id="3412" name="Google Shape;3412;p55"/>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9" name="Google Shape;3419;p55"/>
          <p:cNvSpPr/>
          <p:nvPr/>
        </p:nvSpPr>
        <p:spPr>
          <a:xfrm>
            <a:off x="3358193" y="2874405"/>
            <a:ext cx="244005" cy="276786"/>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0" name="Google Shape;3420;p55"/>
          <p:cNvGrpSpPr/>
          <p:nvPr/>
        </p:nvGrpSpPr>
        <p:grpSpPr>
          <a:xfrm>
            <a:off x="3357835" y="3304309"/>
            <a:ext cx="244722" cy="277502"/>
            <a:chOff x="-45278675" y="2333325"/>
            <a:chExt cx="264650" cy="300100"/>
          </a:xfrm>
        </p:grpSpPr>
        <p:sp>
          <p:nvSpPr>
            <p:cNvPr id="3421" name="Google Shape;3421;p55"/>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5"/>
          <p:cNvGrpSpPr/>
          <p:nvPr/>
        </p:nvGrpSpPr>
        <p:grpSpPr>
          <a:xfrm>
            <a:off x="3365834" y="3743101"/>
            <a:ext cx="228725" cy="277526"/>
            <a:chOff x="-45270025" y="2701925"/>
            <a:chExt cx="247350" cy="300125"/>
          </a:xfrm>
        </p:grpSpPr>
        <p:sp>
          <p:nvSpPr>
            <p:cNvPr id="3426" name="Google Shape;3426;p55"/>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0" name="Google Shape;3430;p55"/>
          <p:cNvSpPr/>
          <p:nvPr/>
        </p:nvSpPr>
        <p:spPr>
          <a:xfrm>
            <a:off x="1152071" y="4182516"/>
            <a:ext cx="277502" cy="277502"/>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55"/>
          <p:cNvGrpSpPr/>
          <p:nvPr/>
        </p:nvGrpSpPr>
        <p:grpSpPr>
          <a:xfrm>
            <a:off x="2051564" y="1993888"/>
            <a:ext cx="238177" cy="283971"/>
            <a:chOff x="2209567" y="1972337"/>
            <a:chExt cx="307444" cy="366556"/>
          </a:xfrm>
        </p:grpSpPr>
        <p:sp>
          <p:nvSpPr>
            <p:cNvPr id="3432" name="Google Shape;3432;p55"/>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5" name="Google Shape;3435;p55"/>
            <p:cNvGrpSpPr/>
            <p:nvPr/>
          </p:nvGrpSpPr>
          <p:grpSpPr>
            <a:xfrm>
              <a:off x="2209567" y="2078266"/>
              <a:ext cx="307444" cy="260626"/>
              <a:chOff x="1636184" y="2959225"/>
              <a:chExt cx="232666" cy="197250"/>
            </a:xfrm>
          </p:grpSpPr>
          <p:sp>
            <p:nvSpPr>
              <p:cNvPr id="3436" name="Google Shape;3436;p55"/>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1734750" y="3136775"/>
                <a:ext cx="36900" cy="19650"/>
              </a:xfrm>
              <a:custGeom>
                <a:rect b="b" l="l" r="r" t="t"/>
                <a:pathLst>
                  <a:path extrusionOk="0" h="786" w="1476">
                    <a:moveTo>
                      <a:pt x="0" y="786"/>
                    </a:moveTo>
                    <a:lnTo>
                      <a:pt x="1476" y="786"/>
                    </a:lnTo>
                    <a:lnTo>
                      <a:pt x="762" y="0"/>
                    </a:lnTo>
                    <a:close/>
                  </a:path>
                </a:pathLst>
              </a:custGeom>
              <a:solidFill>
                <a:schemeClr val="lt2"/>
              </a:solidFill>
              <a:ln>
                <a:noFill/>
              </a:ln>
            </p:spPr>
          </p:sp>
          <p:sp>
            <p:nvSpPr>
              <p:cNvPr id="3439" name="Google Shape;3439;p55"/>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chemeClr val="lt2"/>
              </a:solidFill>
              <a:ln>
                <a:noFill/>
              </a:ln>
            </p:spPr>
          </p:sp>
        </p:grpSp>
      </p:grpSp>
      <p:grpSp>
        <p:nvGrpSpPr>
          <p:cNvPr id="3440" name="Google Shape;3440;p55"/>
          <p:cNvGrpSpPr/>
          <p:nvPr/>
        </p:nvGrpSpPr>
        <p:grpSpPr>
          <a:xfrm>
            <a:off x="3380049" y="2432000"/>
            <a:ext cx="200295" cy="282888"/>
            <a:chOff x="-47300587" y="123275"/>
            <a:chExt cx="190975" cy="269725"/>
          </a:xfrm>
        </p:grpSpPr>
        <p:sp>
          <p:nvSpPr>
            <p:cNvPr id="3441" name="Google Shape;3441;p55"/>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55"/>
          <p:cNvGrpSpPr/>
          <p:nvPr/>
        </p:nvGrpSpPr>
        <p:grpSpPr>
          <a:xfrm>
            <a:off x="5087502" y="1559222"/>
            <a:ext cx="284871" cy="282762"/>
            <a:chOff x="-13966675" y="1639700"/>
            <a:chExt cx="354450" cy="351825"/>
          </a:xfrm>
        </p:grpSpPr>
        <p:sp>
          <p:nvSpPr>
            <p:cNvPr id="3447" name="Google Shape;3447;p55"/>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2" name="Google Shape;3452;p55"/>
          <p:cNvSpPr/>
          <p:nvPr/>
        </p:nvSpPr>
        <p:spPr>
          <a:xfrm>
            <a:off x="5088135" y="1993903"/>
            <a:ext cx="283606" cy="28424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5138456" y="2430756"/>
            <a:ext cx="182962" cy="282340"/>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4" name="Google Shape;3454;p55"/>
          <p:cNvGrpSpPr/>
          <p:nvPr/>
        </p:nvGrpSpPr>
        <p:grpSpPr>
          <a:xfrm>
            <a:off x="6833132" y="1558961"/>
            <a:ext cx="282963" cy="283284"/>
            <a:chOff x="-12199250" y="1662675"/>
            <a:chExt cx="352075" cy="352475"/>
          </a:xfrm>
        </p:grpSpPr>
        <p:sp>
          <p:nvSpPr>
            <p:cNvPr id="3455" name="Google Shape;3455;p55"/>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5"/>
          <p:cNvGrpSpPr/>
          <p:nvPr/>
        </p:nvGrpSpPr>
        <p:grpSpPr>
          <a:xfrm>
            <a:off x="6832178" y="1993591"/>
            <a:ext cx="284871" cy="284871"/>
            <a:chOff x="-12199250" y="2096250"/>
            <a:chExt cx="354450" cy="354450"/>
          </a:xfrm>
        </p:grpSpPr>
        <p:sp>
          <p:nvSpPr>
            <p:cNvPr id="3459" name="Google Shape;3459;p55"/>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55"/>
          <p:cNvGrpSpPr/>
          <p:nvPr/>
        </p:nvGrpSpPr>
        <p:grpSpPr>
          <a:xfrm>
            <a:off x="6833132" y="2429802"/>
            <a:ext cx="282963" cy="284249"/>
            <a:chOff x="-12199250" y="2530225"/>
            <a:chExt cx="352075" cy="353675"/>
          </a:xfrm>
        </p:grpSpPr>
        <p:sp>
          <p:nvSpPr>
            <p:cNvPr id="3462" name="Google Shape;3462;p55"/>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6" name="Google Shape;3466;p55"/>
          <p:cNvSpPr/>
          <p:nvPr/>
        </p:nvSpPr>
        <p:spPr>
          <a:xfrm>
            <a:off x="5087813" y="2868688"/>
            <a:ext cx="284249" cy="284409"/>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55"/>
          <p:cNvGrpSpPr/>
          <p:nvPr/>
        </p:nvGrpSpPr>
        <p:grpSpPr>
          <a:xfrm>
            <a:off x="5087502" y="3305547"/>
            <a:ext cx="284871" cy="282360"/>
            <a:chOff x="-10462550" y="2057650"/>
            <a:chExt cx="354450" cy="351325"/>
          </a:xfrm>
        </p:grpSpPr>
        <p:sp>
          <p:nvSpPr>
            <p:cNvPr id="3468" name="Google Shape;3468;p55"/>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55"/>
          <p:cNvSpPr/>
          <p:nvPr/>
        </p:nvSpPr>
        <p:spPr>
          <a:xfrm>
            <a:off x="7723611" y="2868769"/>
            <a:ext cx="260821" cy="28424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1" name="Google Shape;3471;p55"/>
          <p:cNvGrpSpPr/>
          <p:nvPr/>
        </p:nvGrpSpPr>
        <p:grpSpPr>
          <a:xfrm>
            <a:off x="6818565" y="2869201"/>
            <a:ext cx="312097" cy="283385"/>
            <a:chOff x="-8692750" y="1622100"/>
            <a:chExt cx="388325" cy="352600"/>
          </a:xfrm>
        </p:grpSpPr>
        <p:sp>
          <p:nvSpPr>
            <p:cNvPr id="3472" name="Google Shape;3472;p55"/>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5"/>
          <p:cNvGrpSpPr/>
          <p:nvPr/>
        </p:nvGrpSpPr>
        <p:grpSpPr>
          <a:xfrm>
            <a:off x="5518722" y="1558479"/>
            <a:ext cx="284229" cy="284249"/>
            <a:chOff x="-13529550" y="1639425"/>
            <a:chExt cx="353650" cy="353675"/>
          </a:xfrm>
        </p:grpSpPr>
        <p:sp>
          <p:nvSpPr>
            <p:cNvPr id="3475" name="Google Shape;3475;p55"/>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55"/>
          <p:cNvGrpSpPr/>
          <p:nvPr/>
        </p:nvGrpSpPr>
        <p:grpSpPr>
          <a:xfrm>
            <a:off x="5517768" y="1994536"/>
            <a:ext cx="286137" cy="282983"/>
            <a:chOff x="-13531925" y="2075775"/>
            <a:chExt cx="356025" cy="352100"/>
          </a:xfrm>
        </p:grpSpPr>
        <p:sp>
          <p:nvSpPr>
            <p:cNvPr id="3484" name="Google Shape;3484;p55"/>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55"/>
          <p:cNvGrpSpPr/>
          <p:nvPr/>
        </p:nvGrpSpPr>
        <p:grpSpPr>
          <a:xfrm>
            <a:off x="5519033" y="2430124"/>
            <a:ext cx="283606" cy="283606"/>
            <a:chOff x="-13528775" y="2507400"/>
            <a:chExt cx="352875" cy="352875"/>
          </a:xfrm>
        </p:grpSpPr>
        <p:sp>
          <p:nvSpPr>
            <p:cNvPr id="3487" name="Google Shape;3487;p55"/>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0" name="Google Shape;3490;p55"/>
          <p:cNvSpPr/>
          <p:nvPr/>
        </p:nvSpPr>
        <p:spPr>
          <a:xfrm>
            <a:off x="7268914" y="1584438"/>
            <a:ext cx="284249" cy="232330"/>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7268603" y="1994295"/>
            <a:ext cx="284871" cy="283465"/>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55"/>
          <p:cNvGrpSpPr/>
          <p:nvPr/>
        </p:nvGrpSpPr>
        <p:grpSpPr>
          <a:xfrm>
            <a:off x="7282848" y="2429802"/>
            <a:ext cx="256380" cy="284249"/>
            <a:chOff x="-11747150" y="2530225"/>
            <a:chExt cx="319000" cy="353675"/>
          </a:xfrm>
        </p:grpSpPr>
        <p:sp>
          <p:nvSpPr>
            <p:cNvPr id="3493" name="Google Shape;3493;p55"/>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5"/>
          <p:cNvGrpSpPr/>
          <p:nvPr/>
        </p:nvGrpSpPr>
        <p:grpSpPr>
          <a:xfrm>
            <a:off x="5519033" y="2869090"/>
            <a:ext cx="283606" cy="283606"/>
            <a:chOff x="-10027775" y="1622900"/>
            <a:chExt cx="352875" cy="352875"/>
          </a:xfrm>
        </p:grpSpPr>
        <p:sp>
          <p:nvSpPr>
            <p:cNvPr id="3496" name="Google Shape;3496;p55"/>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55"/>
          <p:cNvSpPr/>
          <p:nvPr/>
        </p:nvSpPr>
        <p:spPr>
          <a:xfrm>
            <a:off x="5524730" y="3304532"/>
            <a:ext cx="272213" cy="284389"/>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55"/>
          <p:cNvGrpSpPr/>
          <p:nvPr/>
        </p:nvGrpSpPr>
        <p:grpSpPr>
          <a:xfrm>
            <a:off x="8156343" y="2868457"/>
            <a:ext cx="268416" cy="284871"/>
            <a:chOff x="-10019125" y="2490075"/>
            <a:chExt cx="333975" cy="354450"/>
          </a:xfrm>
        </p:grpSpPr>
        <p:sp>
          <p:nvSpPr>
            <p:cNvPr id="3504" name="Google Shape;3504;p55"/>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55"/>
          <p:cNvGrpSpPr/>
          <p:nvPr/>
        </p:nvGrpSpPr>
        <p:grpSpPr>
          <a:xfrm>
            <a:off x="6828059" y="3303969"/>
            <a:ext cx="293109" cy="285514"/>
            <a:chOff x="-8684100" y="2032450"/>
            <a:chExt cx="364700" cy="355250"/>
          </a:xfrm>
        </p:grpSpPr>
        <p:sp>
          <p:nvSpPr>
            <p:cNvPr id="3509" name="Google Shape;3509;p55"/>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2" name="Google Shape;3512;p55"/>
          <p:cNvSpPr/>
          <p:nvPr/>
        </p:nvSpPr>
        <p:spPr>
          <a:xfrm>
            <a:off x="5977907" y="1558800"/>
            <a:ext cx="250071" cy="283606"/>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55"/>
          <p:cNvGrpSpPr/>
          <p:nvPr/>
        </p:nvGrpSpPr>
        <p:grpSpPr>
          <a:xfrm>
            <a:off x="5959874" y="1993842"/>
            <a:ext cx="286137" cy="284369"/>
            <a:chOff x="-13095575" y="2073400"/>
            <a:chExt cx="356025" cy="353825"/>
          </a:xfrm>
        </p:grpSpPr>
        <p:sp>
          <p:nvSpPr>
            <p:cNvPr id="3514" name="Google Shape;3514;p55"/>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2" name="Google Shape;3522;p55"/>
          <p:cNvSpPr/>
          <p:nvPr/>
        </p:nvSpPr>
        <p:spPr>
          <a:xfrm>
            <a:off x="5960818" y="2430124"/>
            <a:ext cx="284249" cy="283606"/>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3" name="Google Shape;3523;p55"/>
          <p:cNvGrpSpPr/>
          <p:nvPr/>
        </p:nvGrpSpPr>
        <p:grpSpPr>
          <a:xfrm>
            <a:off x="7711264" y="1558127"/>
            <a:ext cx="285514" cy="284952"/>
            <a:chOff x="-11332875" y="1660700"/>
            <a:chExt cx="355250" cy="354550"/>
          </a:xfrm>
        </p:grpSpPr>
        <p:sp>
          <p:nvSpPr>
            <p:cNvPr id="3524" name="Google Shape;3524;p55"/>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8" name="Google Shape;3528;p55"/>
          <p:cNvSpPr/>
          <p:nvPr/>
        </p:nvSpPr>
        <p:spPr>
          <a:xfrm>
            <a:off x="7710320" y="1994857"/>
            <a:ext cx="287403" cy="282340"/>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7710953" y="2447524"/>
            <a:ext cx="286137" cy="248805"/>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55"/>
          <p:cNvGrpSpPr/>
          <p:nvPr/>
        </p:nvGrpSpPr>
        <p:grpSpPr>
          <a:xfrm>
            <a:off x="5978228" y="2867824"/>
            <a:ext cx="249428" cy="286137"/>
            <a:chOff x="-9570950" y="1622100"/>
            <a:chExt cx="310350" cy="356025"/>
          </a:xfrm>
        </p:grpSpPr>
        <p:sp>
          <p:nvSpPr>
            <p:cNvPr id="3531" name="Google Shape;3531;p55"/>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55"/>
          <p:cNvGrpSpPr/>
          <p:nvPr/>
        </p:nvGrpSpPr>
        <p:grpSpPr>
          <a:xfrm>
            <a:off x="5960507" y="3304602"/>
            <a:ext cx="284871" cy="284249"/>
            <a:chOff x="-9594575" y="2056875"/>
            <a:chExt cx="354450" cy="353675"/>
          </a:xfrm>
        </p:grpSpPr>
        <p:sp>
          <p:nvSpPr>
            <p:cNvPr id="3534" name="Google Shape;3534;p55"/>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55"/>
          <p:cNvSpPr/>
          <p:nvPr/>
        </p:nvSpPr>
        <p:spPr>
          <a:xfrm>
            <a:off x="7268593" y="3329929"/>
            <a:ext cx="284892" cy="233595"/>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8" name="Google Shape;3538;p55"/>
          <p:cNvGrpSpPr/>
          <p:nvPr/>
        </p:nvGrpSpPr>
        <p:grpSpPr>
          <a:xfrm>
            <a:off x="6398258" y="1558800"/>
            <a:ext cx="284871" cy="283606"/>
            <a:chOff x="-12661600" y="1640225"/>
            <a:chExt cx="354450" cy="352875"/>
          </a:xfrm>
        </p:grpSpPr>
        <p:sp>
          <p:nvSpPr>
            <p:cNvPr id="3539" name="Google Shape;3539;p55"/>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5"/>
          <p:cNvGrpSpPr/>
          <p:nvPr/>
        </p:nvGrpSpPr>
        <p:grpSpPr>
          <a:xfrm>
            <a:off x="6398570" y="2011464"/>
            <a:ext cx="284249" cy="249127"/>
            <a:chOff x="-12660025" y="2096250"/>
            <a:chExt cx="353675" cy="309975"/>
          </a:xfrm>
        </p:grpSpPr>
        <p:sp>
          <p:nvSpPr>
            <p:cNvPr id="3543" name="Google Shape;3543;p55"/>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5"/>
          <p:cNvGrpSpPr/>
          <p:nvPr/>
        </p:nvGrpSpPr>
        <p:grpSpPr>
          <a:xfrm>
            <a:off x="6397304" y="2429651"/>
            <a:ext cx="286780" cy="284550"/>
            <a:chOff x="-12663175" y="2506800"/>
            <a:chExt cx="356825" cy="354050"/>
          </a:xfrm>
        </p:grpSpPr>
        <p:sp>
          <p:nvSpPr>
            <p:cNvPr id="3550" name="Google Shape;3550;p55"/>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5"/>
          <p:cNvGrpSpPr/>
          <p:nvPr/>
        </p:nvGrpSpPr>
        <p:grpSpPr>
          <a:xfrm>
            <a:off x="8148748" y="1558479"/>
            <a:ext cx="283606" cy="284249"/>
            <a:chOff x="-10896525" y="1663050"/>
            <a:chExt cx="352875" cy="353675"/>
          </a:xfrm>
        </p:grpSpPr>
        <p:sp>
          <p:nvSpPr>
            <p:cNvPr id="3555" name="Google Shape;3555;p55"/>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7" name="Google Shape;3557;p55"/>
          <p:cNvSpPr/>
          <p:nvPr/>
        </p:nvSpPr>
        <p:spPr>
          <a:xfrm>
            <a:off x="8181348" y="1993842"/>
            <a:ext cx="218405" cy="284369"/>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55"/>
          <p:cNvGrpSpPr/>
          <p:nvPr/>
        </p:nvGrpSpPr>
        <p:grpSpPr>
          <a:xfrm>
            <a:off x="8148427" y="2438984"/>
            <a:ext cx="284249" cy="265884"/>
            <a:chOff x="-10898100" y="2542050"/>
            <a:chExt cx="353675" cy="330825"/>
          </a:xfrm>
        </p:grpSpPr>
        <p:sp>
          <p:nvSpPr>
            <p:cNvPr id="3559" name="Google Shape;3559;p55"/>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55"/>
          <p:cNvGrpSpPr/>
          <p:nvPr/>
        </p:nvGrpSpPr>
        <p:grpSpPr>
          <a:xfrm>
            <a:off x="6399203" y="2869663"/>
            <a:ext cx="282983" cy="282460"/>
            <a:chOff x="-9157450" y="1622750"/>
            <a:chExt cx="352100" cy="351450"/>
          </a:xfrm>
        </p:grpSpPr>
        <p:sp>
          <p:nvSpPr>
            <p:cNvPr id="3566" name="Google Shape;3566;p55"/>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55"/>
          <p:cNvGrpSpPr/>
          <p:nvPr/>
        </p:nvGrpSpPr>
        <p:grpSpPr>
          <a:xfrm>
            <a:off x="6430858" y="3305868"/>
            <a:ext cx="219671" cy="281717"/>
            <a:chOff x="-9119650" y="2056875"/>
            <a:chExt cx="273325" cy="350525"/>
          </a:xfrm>
        </p:grpSpPr>
        <p:sp>
          <p:nvSpPr>
            <p:cNvPr id="3569" name="Google Shape;3569;p55"/>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55"/>
          <p:cNvSpPr/>
          <p:nvPr/>
        </p:nvSpPr>
        <p:spPr>
          <a:xfrm>
            <a:off x="8149060" y="3304612"/>
            <a:ext cx="282983" cy="284229"/>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7285701" y="2868779"/>
            <a:ext cx="250674" cy="284229"/>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3" name="Google Shape;3573;p55"/>
          <p:cNvGrpSpPr/>
          <p:nvPr/>
        </p:nvGrpSpPr>
        <p:grpSpPr>
          <a:xfrm>
            <a:off x="7711284" y="3304623"/>
            <a:ext cx="285476" cy="284207"/>
            <a:chOff x="6001575" y="3119050"/>
            <a:chExt cx="315025" cy="313625"/>
          </a:xfrm>
        </p:grpSpPr>
        <p:sp>
          <p:nvSpPr>
            <p:cNvPr id="3574" name="Google Shape;3574;p55"/>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228600" y="4342196"/>
            <a:ext cx="868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THE </a:t>
            </a:r>
            <a:r>
              <a:rPr lang="en"/>
              <a:t>TABLE OF CONTENTS</a:t>
            </a:r>
            <a:endParaRPr b="0"/>
          </a:p>
        </p:txBody>
      </p:sp>
      <p:cxnSp>
        <p:nvCxnSpPr>
          <p:cNvPr id="180" name="Google Shape;180;p29"/>
          <p:cNvCxnSpPr/>
          <p:nvPr/>
        </p:nvCxnSpPr>
        <p:spPr>
          <a:xfrm>
            <a:off x="228600" y="4914896"/>
            <a:ext cx="8686800" cy="0"/>
          </a:xfrm>
          <a:prstGeom prst="straightConnector1">
            <a:avLst/>
          </a:prstGeom>
          <a:noFill/>
          <a:ln cap="flat" cmpd="sng" w="19050">
            <a:solidFill>
              <a:schemeClr val="dk2"/>
            </a:solidFill>
            <a:prstDash val="solid"/>
            <a:round/>
            <a:headEnd len="med" w="med" type="none"/>
            <a:tailEnd len="med" w="med" type="none"/>
          </a:ln>
        </p:spPr>
      </p:cxnSp>
      <p:sp>
        <p:nvSpPr>
          <p:cNvPr id="181" name="Google Shape;181;p29"/>
          <p:cNvSpPr txBox="1"/>
          <p:nvPr>
            <p:ph idx="1" type="subTitle"/>
          </p:nvPr>
        </p:nvSpPr>
        <p:spPr>
          <a:xfrm>
            <a:off x="713372" y="1085250"/>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82" name="Google Shape;182;p29"/>
          <p:cNvSpPr txBox="1"/>
          <p:nvPr>
            <p:ph idx="2" type="subTitle"/>
          </p:nvPr>
        </p:nvSpPr>
        <p:spPr>
          <a:xfrm>
            <a:off x="2830991" y="1085250"/>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83" name="Google Shape;183;p29"/>
          <p:cNvSpPr txBox="1"/>
          <p:nvPr>
            <p:ph idx="3" type="subTitle"/>
          </p:nvPr>
        </p:nvSpPr>
        <p:spPr>
          <a:xfrm>
            <a:off x="4948609" y="1085250"/>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84" name="Google Shape;184;p29"/>
          <p:cNvSpPr txBox="1"/>
          <p:nvPr>
            <p:ph idx="4" type="title"/>
          </p:nvPr>
        </p:nvSpPr>
        <p:spPr>
          <a:xfrm>
            <a:off x="3266291" y="592631"/>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5" name="Google Shape;185;p29"/>
          <p:cNvSpPr txBox="1"/>
          <p:nvPr>
            <p:ph idx="5" type="title"/>
          </p:nvPr>
        </p:nvSpPr>
        <p:spPr>
          <a:xfrm>
            <a:off x="1148672" y="592631"/>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6" name="Google Shape;186;p29"/>
          <p:cNvSpPr txBox="1"/>
          <p:nvPr>
            <p:ph idx="6" type="title"/>
          </p:nvPr>
        </p:nvSpPr>
        <p:spPr>
          <a:xfrm>
            <a:off x="5383909" y="592631"/>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7" name="Google Shape;187;p29"/>
          <p:cNvSpPr txBox="1"/>
          <p:nvPr>
            <p:ph idx="7" type="subTitle"/>
          </p:nvPr>
        </p:nvSpPr>
        <p:spPr>
          <a:xfrm>
            <a:off x="713372" y="2732759"/>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88" name="Google Shape;188;p29"/>
          <p:cNvSpPr txBox="1"/>
          <p:nvPr>
            <p:ph idx="8" type="subTitle"/>
          </p:nvPr>
        </p:nvSpPr>
        <p:spPr>
          <a:xfrm>
            <a:off x="2830991" y="2732759"/>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89" name="Google Shape;189;p29"/>
          <p:cNvSpPr txBox="1"/>
          <p:nvPr>
            <p:ph idx="9" type="subTitle"/>
          </p:nvPr>
        </p:nvSpPr>
        <p:spPr>
          <a:xfrm>
            <a:off x="4948609" y="2732759"/>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90" name="Google Shape;190;p29"/>
          <p:cNvSpPr txBox="1"/>
          <p:nvPr>
            <p:ph idx="13" type="title"/>
          </p:nvPr>
        </p:nvSpPr>
        <p:spPr>
          <a:xfrm>
            <a:off x="3266291" y="2240146"/>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91" name="Google Shape;191;p29"/>
          <p:cNvSpPr txBox="1"/>
          <p:nvPr>
            <p:ph idx="14" type="title"/>
          </p:nvPr>
        </p:nvSpPr>
        <p:spPr>
          <a:xfrm>
            <a:off x="1148672" y="2240146"/>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92" name="Google Shape;192;p29"/>
          <p:cNvSpPr txBox="1"/>
          <p:nvPr>
            <p:ph idx="15" type="title"/>
          </p:nvPr>
        </p:nvSpPr>
        <p:spPr>
          <a:xfrm>
            <a:off x="5383909" y="2240146"/>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93" name="Google Shape;193;p29"/>
          <p:cNvSpPr txBox="1"/>
          <p:nvPr>
            <p:ph idx="16" type="subTitle"/>
          </p:nvPr>
        </p:nvSpPr>
        <p:spPr>
          <a:xfrm>
            <a:off x="7066228" y="2732768"/>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94" name="Google Shape;194;p29"/>
          <p:cNvSpPr txBox="1"/>
          <p:nvPr>
            <p:ph idx="17" type="subTitle"/>
          </p:nvPr>
        </p:nvSpPr>
        <p:spPr>
          <a:xfrm>
            <a:off x="7066228" y="1085256"/>
            <a:ext cx="1364400" cy="76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195" name="Google Shape;195;p29"/>
          <p:cNvSpPr txBox="1"/>
          <p:nvPr>
            <p:ph idx="18" type="title"/>
          </p:nvPr>
        </p:nvSpPr>
        <p:spPr>
          <a:xfrm>
            <a:off x="7501528" y="2240155"/>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196" name="Google Shape;196;p29"/>
          <p:cNvSpPr txBox="1"/>
          <p:nvPr>
            <p:ph idx="19" type="title"/>
          </p:nvPr>
        </p:nvSpPr>
        <p:spPr>
          <a:xfrm>
            <a:off x="7501528" y="592636"/>
            <a:ext cx="493800" cy="4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9" name="Shape 3579"/>
        <p:cNvGrpSpPr/>
        <p:nvPr/>
      </p:nvGrpSpPr>
      <p:grpSpPr>
        <a:xfrm>
          <a:off x="0" y="0"/>
          <a:ext cx="0" cy="0"/>
          <a:chOff x="0" y="0"/>
          <a:chExt cx="0" cy="0"/>
        </a:xfrm>
      </p:grpSpPr>
      <p:sp>
        <p:nvSpPr>
          <p:cNvPr id="3580" name="Google Shape;3580;p5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3581" name="Google Shape;3581;p56"/>
          <p:cNvSpPr/>
          <p:nvPr/>
        </p:nvSpPr>
        <p:spPr>
          <a:xfrm>
            <a:off x="1617398" y="1993981"/>
            <a:ext cx="222824" cy="29235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56"/>
          <p:cNvGrpSpPr/>
          <p:nvPr/>
        </p:nvGrpSpPr>
        <p:grpSpPr>
          <a:xfrm>
            <a:off x="1581906" y="2416359"/>
            <a:ext cx="293807" cy="293766"/>
            <a:chOff x="-21298675" y="2414425"/>
            <a:chExt cx="306400" cy="306325"/>
          </a:xfrm>
        </p:grpSpPr>
        <p:sp>
          <p:nvSpPr>
            <p:cNvPr id="3583" name="Google Shape;3583;p56"/>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56"/>
          <p:cNvGrpSpPr/>
          <p:nvPr/>
        </p:nvGrpSpPr>
        <p:grpSpPr>
          <a:xfrm>
            <a:off x="1581523" y="2881391"/>
            <a:ext cx="294574" cy="274777"/>
            <a:chOff x="-21299475" y="2798025"/>
            <a:chExt cx="307200" cy="286525"/>
          </a:xfrm>
        </p:grpSpPr>
        <p:sp>
          <p:nvSpPr>
            <p:cNvPr id="3587" name="Google Shape;3587;p56"/>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6"/>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6"/>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6"/>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6"/>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6"/>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6"/>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6"/>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6"/>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9" name="Google Shape;3599;p56"/>
          <p:cNvSpPr/>
          <p:nvPr/>
        </p:nvSpPr>
        <p:spPr>
          <a:xfrm>
            <a:off x="3774177" y="1994832"/>
            <a:ext cx="291554" cy="290649"/>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3773805" y="2416695"/>
            <a:ext cx="292297" cy="293094"/>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3768891" y="2872616"/>
            <a:ext cx="302125" cy="292327"/>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2" name="Google Shape;3602;p56"/>
          <p:cNvGrpSpPr/>
          <p:nvPr/>
        </p:nvGrpSpPr>
        <p:grpSpPr>
          <a:xfrm>
            <a:off x="5975129" y="1994365"/>
            <a:ext cx="255307" cy="291584"/>
            <a:chOff x="-17545650" y="2051350"/>
            <a:chExt cx="266250" cy="304050"/>
          </a:xfrm>
        </p:grpSpPr>
        <p:sp>
          <p:nvSpPr>
            <p:cNvPr id="3603" name="Google Shape;3603;p56"/>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6"/>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56"/>
          <p:cNvSpPr/>
          <p:nvPr/>
        </p:nvSpPr>
        <p:spPr>
          <a:xfrm>
            <a:off x="5956634" y="2416707"/>
            <a:ext cx="292297" cy="293070"/>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56"/>
          <p:cNvGrpSpPr/>
          <p:nvPr/>
        </p:nvGrpSpPr>
        <p:grpSpPr>
          <a:xfrm>
            <a:off x="5957006" y="2881667"/>
            <a:ext cx="291554" cy="274226"/>
            <a:chOff x="-17565350" y="2809825"/>
            <a:chExt cx="304050" cy="285950"/>
          </a:xfrm>
        </p:grpSpPr>
        <p:sp>
          <p:nvSpPr>
            <p:cNvPr id="3609" name="Google Shape;3609;p56"/>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56"/>
          <p:cNvSpPr/>
          <p:nvPr/>
        </p:nvSpPr>
        <p:spPr>
          <a:xfrm>
            <a:off x="1185694" y="2873360"/>
            <a:ext cx="222057" cy="29084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2021101" y="1993981"/>
            <a:ext cx="290810" cy="29235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2021101" y="2417162"/>
            <a:ext cx="290810" cy="29215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7" name="Google Shape;3617;p56"/>
          <p:cNvGrpSpPr/>
          <p:nvPr/>
        </p:nvGrpSpPr>
        <p:grpSpPr>
          <a:xfrm>
            <a:off x="2038121" y="2872616"/>
            <a:ext cx="256769" cy="292327"/>
            <a:chOff x="-20904875" y="2788575"/>
            <a:chExt cx="267775" cy="304825"/>
          </a:xfrm>
        </p:grpSpPr>
        <p:sp>
          <p:nvSpPr>
            <p:cNvPr id="3618" name="Google Shape;3618;p56"/>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56"/>
          <p:cNvGrpSpPr/>
          <p:nvPr/>
        </p:nvGrpSpPr>
        <p:grpSpPr>
          <a:xfrm>
            <a:off x="4243303" y="2417822"/>
            <a:ext cx="222081" cy="290841"/>
            <a:chOff x="-19006700" y="2434925"/>
            <a:chExt cx="231600" cy="303275"/>
          </a:xfrm>
        </p:grpSpPr>
        <p:sp>
          <p:nvSpPr>
            <p:cNvPr id="3621" name="Google Shape;3621;p56"/>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5" name="Google Shape;3625;p56"/>
          <p:cNvSpPr/>
          <p:nvPr/>
        </p:nvSpPr>
        <p:spPr>
          <a:xfrm>
            <a:off x="4208567" y="2872988"/>
            <a:ext cx="291554" cy="291584"/>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6413393" y="1993993"/>
            <a:ext cx="256050" cy="292327"/>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7" name="Google Shape;3627;p56"/>
          <p:cNvGrpSpPr/>
          <p:nvPr/>
        </p:nvGrpSpPr>
        <p:grpSpPr>
          <a:xfrm>
            <a:off x="6395270" y="2426141"/>
            <a:ext cx="292297" cy="274202"/>
            <a:chOff x="-17190425" y="2435725"/>
            <a:chExt cx="304825" cy="285925"/>
          </a:xfrm>
        </p:grpSpPr>
        <p:sp>
          <p:nvSpPr>
            <p:cNvPr id="3628" name="Google Shape;3628;p56"/>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56"/>
          <p:cNvSpPr/>
          <p:nvPr/>
        </p:nvSpPr>
        <p:spPr>
          <a:xfrm>
            <a:off x="6389160" y="2874115"/>
            <a:ext cx="289276" cy="289330"/>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56"/>
          <p:cNvGrpSpPr/>
          <p:nvPr/>
        </p:nvGrpSpPr>
        <p:grpSpPr>
          <a:xfrm>
            <a:off x="7703929" y="1993622"/>
            <a:ext cx="293807" cy="293070"/>
            <a:chOff x="-15719925" y="2416825"/>
            <a:chExt cx="306400" cy="305600"/>
          </a:xfrm>
        </p:grpSpPr>
        <p:sp>
          <p:nvSpPr>
            <p:cNvPr id="3633" name="Google Shape;3633;p56"/>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6" name="Google Shape;3636;p56"/>
          <p:cNvSpPr/>
          <p:nvPr/>
        </p:nvSpPr>
        <p:spPr>
          <a:xfrm>
            <a:off x="2450198" y="1993418"/>
            <a:ext cx="294550" cy="293478"/>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2451325" y="2452406"/>
            <a:ext cx="292297" cy="221673"/>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56"/>
          <p:cNvGrpSpPr/>
          <p:nvPr/>
        </p:nvGrpSpPr>
        <p:grpSpPr>
          <a:xfrm>
            <a:off x="2449443" y="2872988"/>
            <a:ext cx="296060" cy="291584"/>
            <a:chOff x="-20550425" y="2789350"/>
            <a:chExt cx="308750" cy="304050"/>
          </a:xfrm>
        </p:grpSpPr>
        <p:sp>
          <p:nvSpPr>
            <p:cNvPr id="3639" name="Google Shape;3639;p56"/>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6"/>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56"/>
          <p:cNvGrpSpPr/>
          <p:nvPr/>
        </p:nvGrpSpPr>
        <p:grpSpPr>
          <a:xfrm>
            <a:off x="4641891" y="1993897"/>
            <a:ext cx="292321" cy="292519"/>
            <a:chOff x="-18666450" y="2059825"/>
            <a:chExt cx="304850" cy="305025"/>
          </a:xfrm>
        </p:grpSpPr>
        <p:sp>
          <p:nvSpPr>
            <p:cNvPr id="3642" name="Google Shape;3642;p56"/>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6"/>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6"/>
          <p:cNvGrpSpPr/>
          <p:nvPr/>
        </p:nvGrpSpPr>
        <p:grpSpPr>
          <a:xfrm>
            <a:off x="4641520" y="2417834"/>
            <a:ext cx="293064" cy="290817"/>
            <a:chOff x="-18668025" y="2435725"/>
            <a:chExt cx="305625" cy="303250"/>
          </a:xfrm>
        </p:grpSpPr>
        <p:sp>
          <p:nvSpPr>
            <p:cNvPr id="3645" name="Google Shape;3645;p56"/>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6"/>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6"/>
          <p:cNvGrpSpPr/>
          <p:nvPr/>
        </p:nvGrpSpPr>
        <p:grpSpPr>
          <a:xfrm>
            <a:off x="4641148" y="2872616"/>
            <a:ext cx="293807" cy="292327"/>
            <a:chOff x="-18668800" y="2807475"/>
            <a:chExt cx="306400" cy="304825"/>
          </a:xfrm>
        </p:grpSpPr>
        <p:sp>
          <p:nvSpPr>
            <p:cNvPr id="3648" name="Google Shape;3648;p56"/>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6"/>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6"/>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56"/>
          <p:cNvGrpSpPr/>
          <p:nvPr/>
        </p:nvGrpSpPr>
        <p:grpSpPr>
          <a:xfrm>
            <a:off x="6849312" y="1993610"/>
            <a:ext cx="256817" cy="293094"/>
            <a:chOff x="-16798200" y="2050575"/>
            <a:chExt cx="267825" cy="305625"/>
          </a:xfrm>
        </p:grpSpPr>
        <p:sp>
          <p:nvSpPr>
            <p:cNvPr id="3658" name="Google Shape;3658;p56"/>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56"/>
          <p:cNvGrpSpPr/>
          <p:nvPr/>
        </p:nvGrpSpPr>
        <p:grpSpPr>
          <a:xfrm>
            <a:off x="8140877" y="2417834"/>
            <a:ext cx="293064" cy="290817"/>
            <a:chOff x="-16817100" y="2801175"/>
            <a:chExt cx="305625" cy="303250"/>
          </a:xfrm>
        </p:grpSpPr>
        <p:sp>
          <p:nvSpPr>
            <p:cNvPr id="3662" name="Google Shape;3662;p56"/>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7266955" y="1993610"/>
            <a:ext cx="293807" cy="293094"/>
            <a:chOff x="-15717575" y="2786200"/>
            <a:chExt cx="306400" cy="305625"/>
          </a:xfrm>
        </p:grpSpPr>
        <p:sp>
          <p:nvSpPr>
            <p:cNvPr id="3671" name="Google Shape;3671;p56"/>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56"/>
          <p:cNvGrpSpPr/>
          <p:nvPr/>
        </p:nvGrpSpPr>
        <p:grpSpPr>
          <a:xfrm>
            <a:off x="2908303" y="1993981"/>
            <a:ext cx="293064" cy="292351"/>
            <a:chOff x="-20173175" y="2038750"/>
            <a:chExt cx="305625" cy="304850"/>
          </a:xfrm>
        </p:grpSpPr>
        <p:sp>
          <p:nvSpPr>
            <p:cNvPr id="3679" name="Google Shape;3679;p56"/>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1" name="Google Shape;3681;p56"/>
          <p:cNvSpPr/>
          <p:nvPr/>
        </p:nvSpPr>
        <p:spPr>
          <a:xfrm>
            <a:off x="2909058" y="2417642"/>
            <a:ext cx="291554" cy="291200"/>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2" name="Google Shape;3682;p56"/>
          <p:cNvGrpSpPr/>
          <p:nvPr/>
        </p:nvGrpSpPr>
        <p:grpSpPr>
          <a:xfrm>
            <a:off x="2909058" y="2872233"/>
            <a:ext cx="291554" cy="293094"/>
            <a:chOff x="-20173175" y="2787775"/>
            <a:chExt cx="304050" cy="305625"/>
          </a:xfrm>
        </p:grpSpPr>
        <p:sp>
          <p:nvSpPr>
            <p:cNvPr id="3683" name="Google Shape;3683;p56"/>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6"/>
          <p:cNvGrpSpPr/>
          <p:nvPr/>
        </p:nvGrpSpPr>
        <p:grpSpPr>
          <a:xfrm>
            <a:off x="5083292" y="2417822"/>
            <a:ext cx="292297" cy="290841"/>
            <a:chOff x="-18294675" y="2434925"/>
            <a:chExt cx="304825" cy="303275"/>
          </a:xfrm>
        </p:grpSpPr>
        <p:sp>
          <p:nvSpPr>
            <p:cNvPr id="3691" name="Google Shape;3691;p56"/>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56"/>
          <p:cNvGrpSpPr/>
          <p:nvPr/>
        </p:nvGrpSpPr>
        <p:grpSpPr>
          <a:xfrm>
            <a:off x="5118029" y="2873360"/>
            <a:ext cx="222824" cy="290841"/>
            <a:chOff x="-18258450" y="2809825"/>
            <a:chExt cx="232375" cy="303275"/>
          </a:xfrm>
        </p:grpSpPr>
        <p:sp>
          <p:nvSpPr>
            <p:cNvPr id="3695" name="Google Shape;3695;p56"/>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56"/>
          <p:cNvSpPr/>
          <p:nvPr/>
        </p:nvSpPr>
        <p:spPr>
          <a:xfrm>
            <a:off x="1151317" y="1993610"/>
            <a:ext cx="290810" cy="293094"/>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56"/>
          <p:cNvGrpSpPr/>
          <p:nvPr/>
        </p:nvGrpSpPr>
        <p:grpSpPr>
          <a:xfrm>
            <a:off x="732601" y="2417066"/>
            <a:ext cx="256050" cy="292351"/>
            <a:chOff x="-16422500" y="2425450"/>
            <a:chExt cx="267025" cy="304850"/>
          </a:xfrm>
        </p:grpSpPr>
        <p:sp>
          <p:nvSpPr>
            <p:cNvPr id="3700" name="Google Shape;3700;p56"/>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56"/>
          <p:cNvGrpSpPr/>
          <p:nvPr/>
        </p:nvGrpSpPr>
        <p:grpSpPr>
          <a:xfrm>
            <a:off x="7704673" y="2417450"/>
            <a:ext cx="292321" cy="291584"/>
            <a:chOff x="-16442200" y="2801175"/>
            <a:chExt cx="304850" cy="304050"/>
          </a:xfrm>
        </p:grpSpPr>
        <p:sp>
          <p:nvSpPr>
            <p:cNvPr id="3704" name="Google Shape;3704;p56"/>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7" name="Google Shape;3707;p56"/>
          <p:cNvSpPr/>
          <p:nvPr/>
        </p:nvSpPr>
        <p:spPr>
          <a:xfrm>
            <a:off x="722853" y="1995120"/>
            <a:ext cx="290786" cy="290074"/>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3337188" y="2005034"/>
            <a:ext cx="293064" cy="27024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9" name="Google Shape;3709;p56"/>
          <p:cNvGrpSpPr/>
          <p:nvPr/>
        </p:nvGrpSpPr>
        <p:grpSpPr>
          <a:xfrm>
            <a:off x="3335294" y="2418301"/>
            <a:ext cx="296851" cy="289882"/>
            <a:chOff x="-19802200" y="2416025"/>
            <a:chExt cx="309575" cy="302275"/>
          </a:xfrm>
        </p:grpSpPr>
        <p:sp>
          <p:nvSpPr>
            <p:cNvPr id="3710" name="Google Shape;3710;p56"/>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6"/>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6"/>
          <p:cNvGrpSpPr/>
          <p:nvPr/>
        </p:nvGrpSpPr>
        <p:grpSpPr>
          <a:xfrm>
            <a:off x="3337188" y="2872988"/>
            <a:ext cx="293064" cy="291584"/>
            <a:chOff x="-19801400" y="2788575"/>
            <a:chExt cx="305625" cy="304050"/>
          </a:xfrm>
        </p:grpSpPr>
        <p:sp>
          <p:nvSpPr>
            <p:cNvPr id="3716" name="Google Shape;3716;p56"/>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56"/>
          <p:cNvGrpSpPr/>
          <p:nvPr/>
        </p:nvGrpSpPr>
        <p:grpSpPr>
          <a:xfrm>
            <a:off x="5534144" y="1994365"/>
            <a:ext cx="260581" cy="291584"/>
            <a:chOff x="-17903225" y="2060800"/>
            <a:chExt cx="271750" cy="304050"/>
          </a:xfrm>
        </p:grpSpPr>
        <p:sp>
          <p:nvSpPr>
            <p:cNvPr id="3723" name="Google Shape;3723;p56"/>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6"/>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6"/>
          <p:cNvGrpSpPr/>
          <p:nvPr/>
        </p:nvGrpSpPr>
        <p:grpSpPr>
          <a:xfrm>
            <a:off x="5518286" y="2417450"/>
            <a:ext cx="292297" cy="291584"/>
            <a:chOff x="-17918975" y="2435725"/>
            <a:chExt cx="304825" cy="304050"/>
          </a:xfrm>
        </p:grpSpPr>
        <p:sp>
          <p:nvSpPr>
            <p:cNvPr id="3727" name="Google Shape;3727;p56"/>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56"/>
          <p:cNvGrpSpPr/>
          <p:nvPr/>
        </p:nvGrpSpPr>
        <p:grpSpPr>
          <a:xfrm>
            <a:off x="5536026" y="2873743"/>
            <a:ext cx="256817" cy="290074"/>
            <a:chOff x="-17899300" y="2810625"/>
            <a:chExt cx="267825" cy="302475"/>
          </a:xfrm>
        </p:grpSpPr>
        <p:sp>
          <p:nvSpPr>
            <p:cNvPr id="3730" name="Google Shape;3730;p56"/>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6"/>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6"/>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56"/>
          <p:cNvGrpSpPr/>
          <p:nvPr/>
        </p:nvGrpSpPr>
        <p:grpSpPr>
          <a:xfrm>
            <a:off x="1150946" y="2426884"/>
            <a:ext cx="291554" cy="272716"/>
            <a:chOff x="-16066500" y="2060800"/>
            <a:chExt cx="304050" cy="284375"/>
          </a:xfrm>
        </p:grpSpPr>
        <p:sp>
          <p:nvSpPr>
            <p:cNvPr id="3734" name="Google Shape;3734;p56"/>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6"/>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9" name="Google Shape;3739;p56"/>
          <p:cNvSpPr/>
          <p:nvPr/>
        </p:nvSpPr>
        <p:spPr>
          <a:xfrm>
            <a:off x="706474" y="2872245"/>
            <a:ext cx="293064" cy="293070"/>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6"/>
          <p:cNvSpPr/>
          <p:nvPr/>
        </p:nvSpPr>
        <p:spPr>
          <a:xfrm>
            <a:off x="7293002" y="2416791"/>
            <a:ext cx="241715" cy="292903"/>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8140889" y="1994928"/>
            <a:ext cx="293040" cy="29045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2" name="Google Shape;3742;p56"/>
          <p:cNvGrpSpPr/>
          <p:nvPr/>
        </p:nvGrpSpPr>
        <p:grpSpPr>
          <a:xfrm>
            <a:off x="6864115" y="2433909"/>
            <a:ext cx="227211" cy="258666"/>
            <a:chOff x="4995050" y="3245650"/>
            <a:chExt cx="236950" cy="269725"/>
          </a:xfrm>
        </p:grpSpPr>
        <p:sp>
          <p:nvSpPr>
            <p:cNvPr id="3743" name="Google Shape;3743;p56"/>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56"/>
            <p:cNvGrpSpPr/>
            <p:nvPr/>
          </p:nvGrpSpPr>
          <p:grpSpPr>
            <a:xfrm>
              <a:off x="4995050" y="3245650"/>
              <a:ext cx="236950" cy="269725"/>
              <a:chOff x="4995050" y="3245650"/>
              <a:chExt cx="236950" cy="269725"/>
            </a:xfrm>
          </p:grpSpPr>
          <p:sp>
            <p:nvSpPr>
              <p:cNvPr id="3747" name="Google Shape;3747;p56"/>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9" name="Google Shape;3749;p56"/>
          <p:cNvGrpSpPr/>
          <p:nvPr/>
        </p:nvGrpSpPr>
        <p:grpSpPr>
          <a:xfrm>
            <a:off x="5082153" y="1993603"/>
            <a:ext cx="294576" cy="293107"/>
            <a:chOff x="4724650" y="2885700"/>
            <a:chExt cx="270750" cy="269375"/>
          </a:xfrm>
        </p:grpSpPr>
        <p:sp>
          <p:nvSpPr>
            <p:cNvPr id="3750" name="Google Shape;3750;p56"/>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56"/>
          <p:cNvGrpSpPr/>
          <p:nvPr/>
        </p:nvGrpSpPr>
        <p:grpSpPr>
          <a:xfrm>
            <a:off x="4234218" y="1995863"/>
            <a:ext cx="240251" cy="288589"/>
            <a:chOff x="4459350" y="2882125"/>
            <a:chExt cx="228375" cy="274350"/>
          </a:xfrm>
        </p:grpSpPr>
        <p:sp>
          <p:nvSpPr>
            <p:cNvPr id="3758" name="Google Shape;3758;p56"/>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sp>
          <p:nvSpPr>
            <p:cNvPr id="3763" name="Google Shape;3763;p56"/>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5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3769" name="Google Shape;3769;p57"/>
          <p:cNvSpPr/>
          <p:nvPr/>
        </p:nvSpPr>
        <p:spPr>
          <a:xfrm>
            <a:off x="713230" y="1995823"/>
            <a:ext cx="283715" cy="276837"/>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57"/>
          <p:cNvGrpSpPr/>
          <p:nvPr/>
        </p:nvGrpSpPr>
        <p:grpSpPr>
          <a:xfrm>
            <a:off x="5532267" y="1996473"/>
            <a:ext cx="279248" cy="275537"/>
            <a:chOff x="-6713450" y="2397900"/>
            <a:chExt cx="295375" cy="291450"/>
          </a:xfrm>
        </p:grpSpPr>
        <p:sp>
          <p:nvSpPr>
            <p:cNvPr id="3771" name="Google Shape;3771;p57"/>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3" name="Google Shape;3773;p57"/>
          <p:cNvSpPr/>
          <p:nvPr/>
        </p:nvSpPr>
        <p:spPr>
          <a:xfrm>
            <a:off x="2904442" y="2432578"/>
            <a:ext cx="279271" cy="276270"/>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4" name="Google Shape;3774;p57"/>
          <p:cNvGrpSpPr/>
          <p:nvPr/>
        </p:nvGrpSpPr>
        <p:grpSpPr>
          <a:xfrm>
            <a:off x="2461182" y="1996568"/>
            <a:ext cx="277026" cy="275348"/>
            <a:chOff x="-4932650" y="2046625"/>
            <a:chExt cx="293025" cy="291250"/>
          </a:xfrm>
        </p:grpSpPr>
        <p:sp>
          <p:nvSpPr>
            <p:cNvPr id="3775" name="Google Shape;3775;p57"/>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57"/>
          <p:cNvSpPr/>
          <p:nvPr/>
        </p:nvSpPr>
        <p:spPr>
          <a:xfrm>
            <a:off x="7714817" y="1996839"/>
            <a:ext cx="275537" cy="274804"/>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57"/>
          <p:cNvGrpSpPr/>
          <p:nvPr/>
        </p:nvGrpSpPr>
        <p:grpSpPr>
          <a:xfrm>
            <a:off x="4216878" y="2876492"/>
            <a:ext cx="277026" cy="275537"/>
            <a:chOff x="-4931075" y="2765725"/>
            <a:chExt cx="293025" cy="291450"/>
          </a:xfrm>
        </p:grpSpPr>
        <p:sp>
          <p:nvSpPr>
            <p:cNvPr id="3779" name="Google Shape;3779;p57"/>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7"/>
          <p:cNvGrpSpPr/>
          <p:nvPr/>
        </p:nvGrpSpPr>
        <p:grpSpPr>
          <a:xfrm>
            <a:off x="4217623" y="2012864"/>
            <a:ext cx="275537" cy="242755"/>
            <a:chOff x="-3137650" y="2067900"/>
            <a:chExt cx="291450" cy="256775"/>
          </a:xfrm>
        </p:grpSpPr>
        <p:sp>
          <p:nvSpPr>
            <p:cNvPr id="3782" name="Google Shape;3782;p57"/>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7"/>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7"/>
          <p:cNvGrpSpPr/>
          <p:nvPr/>
        </p:nvGrpSpPr>
        <p:grpSpPr>
          <a:xfrm>
            <a:off x="5086792" y="2876173"/>
            <a:ext cx="275537" cy="276175"/>
            <a:chOff x="-3137650" y="2408950"/>
            <a:chExt cx="291450" cy="292125"/>
          </a:xfrm>
        </p:grpSpPr>
        <p:sp>
          <p:nvSpPr>
            <p:cNvPr id="3786" name="Google Shape;3786;p57"/>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7"/>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57"/>
          <p:cNvGrpSpPr/>
          <p:nvPr/>
        </p:nvGrpSpPr>
        <p:grpSpPr>
          <a:xfrm>
            <a:off x="6836308" y="2448957"/>
            <a:ext cx="275537" cy="243511"/>
            <a:chOff x="-3137650" y="2787000"/>
            <a:chExt cx="291450" cy="257575"/>
          </a:xfrm>
        </p:grpSpPr>
        <p:sp>
          <p:nvSpPr>
            <p:cNvPr id="3792" name="Google Shape;3792;p57"/>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7"/>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7"/>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7"/>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0" name="Google Shape;3800;p57"/>
          <p:cNvSpPr/>
          <p:nvPr/>
        </p:nvSpPr>
        <p:spPr>
          <a:xfrm>
            <a:off x="1151442" y="2917452"/>
            <a:ext cx="275537" cy="193618"/>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1151076" y="1996048"/>
            <a:ext cx="276270" cy="276388"/>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5962595" y="1995823"/>
            <a:ext cx="278515" cy="276837"/>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57"/>
          <p:cNvGrpSpPr/>
          <p:nvPr/>
        </p:nvGrpSpPr>
        <p:grpSpPr>
          <a:xfrm>
            <a:off x="3339755" y="2432578"/>
            <a:ext cx="276270" cy="276270"/>
            <a:chOff x="-6354300" y="2757075"/>
            <a:chExt cx="292225" cy="292225"/>
          </a:xfrm>
        </p:grpSpPr>
        <p:sp>
          <p:nvSpPr>
            <p:cNvPr id="3804" name="Google Shape;3804;p57"/>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57"/>
          <p:cNvGrpSpPr/>
          <p:nvPr/>
        </p:nvGrpSpPr>
        <p:grpSpPr>
          <a:xfrm>
            <a:off x="2905199" y="1995362"/>
            <a:ext cx="277759" cy="277759"/>
            <a:chOff x="-4573475" y="2045850"/>
            <a:chExt cx="293800" cy="293800"/>
          </a:xfrm>
        </p:grpSpPr>
        <p:sp>
          <p:nvSpPr>
            <p:cNvPr id="3809" name="Google Shape;3809;p57"/>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7"/>
          <p:cNvGrpSpPr/>
          <p:nvPr/>
        </p:nvGrpSpPr>
        <p:grpSpPr>
          <a:xfrm>
            <a:off x="8142222" y="1995350"/>
            <a:ext cx="278515" cy="277782"/>
            <a:chOff x="-4570325" y="2405775"/>
            <a:chExt cx="294600" cy="293825"/>
          </a:xfrm>
        </p:grpSpPr>
        <p:sp>
          <p:nvSpPr>
            <p:cNvPr id="3812" name="Google Shape;3812;p57"/>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57"/>
          <p:cNvGrpSpPr/>
          <p:nvPr/>
        </p:nvGrpSpPr>
        <p:grpSpPr>
          <a:xfrm>
            <a:off x="5086048" y="2432212"/>
            <a:ext cx="277026" cy="277002"/>
            <a:chOff x="-4572700" y="2764950"/>
            <a:chExt cx="293025" cy="293000"/>
          </a:xfrm>
        </p:grpSpPr>
        <p:sp>
          <p:nvSpPr>
            <p:cNvPr id="3815" name="Google Shape;3815;p57"/>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7"/>
          <p:cNvGrpSpPr/>
          <p:nvPr/>
        </p:nvGrpSpPr>
        <p:grpSpPr>
          <a:xfrm>
            <a:off x="6412489" y="2876481"/>
            <a:ext cx="271637" cy="275560"/>
            <a:chOff x="-2777700" y="2049775"/>
            <a:chExt cx="287325" cy="291475"/>
          </a:xfrm>
        </p:grpSpPr>
        <p:sp>
          <p:nvSpPr>
            <p:cNvPr id="3821" name="Google Shape;3821;p57"/>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7"/>
          <p:cNvGrpSpPr/>
          <p:nvPr/>
        </p:nvGrpSpPr>
        <p:grpSpPr>
          <a:xfrm>
            <a:off x="2035074" y="2432956"/>
            <a:ext cx="276270" cy="275513"/>
            <a:chOff x="-2571737" y="2403625"/>
            <a:chExt cx="292225" cy="291425"/>
          </a:xfrm>
        </p:grpSpPr>
        <p:sp>
          <p:nvSpPr>
            <p:cNvPr id="3825" name="Google Shape;3825;p57"/>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7"/>
          <p:cNvGrpSpPr/>
          <p:nvPr/>
        </p:nvGrpSpPr>
        <p:grpSpPr>
          <a:xfrm>
            <a:off x="7274361" y="2433322"/>
            <a:ext cx="276270" cy="274781"/>
            <a:chOff x="-2571737" y="2764550"/>
            <a:chExt cx="292225" cy="290650"/>
          </a:xfrm>
        </p:grpSpPr>
        <p:sp>
          <p:nvSpPr>
            <p:cNvPr id="3833" name="Google Shape;3833;p57"/>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7"/>
          <p:cNvGrpSpPr/>
          <p:nvPr/>
        </p:nvGrpSpPr>
        <p:grpSpPr>
          <a:xfrm>
            <a:off x="3774915" y="2875488"/>
            <a:ext cx="276270" cy="277546"/>
            <a:chOff x="-1333975" y="2365850"/>
            <a:chExt cx="292225" cy="293575"/>
          </a:xfrm>
        </p:grpSpPr>
        <p:sp>
          <p:nvSpPr>
            <p:cNvPr id="3837" name="Google Shape;3837;p57"/>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7"/>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57"/>
          <p:cNvGrpSpPr/>
          <p:nvPr/>
        </p:nvGrpSpPr>
        <p:grpSpPr>
          <a:xfrm>
            <a:off x="3782739" y="2432578"/>
            <a:ext cx="260623" cy="276270"/>
            <a:chOff x="-5995925" y="2757850"/>
            <a:chExt cx="275675" cy="292225"/>
          </a:xfrm>
        </p:grpSpPr>
        <p:sp>
          <p:nvSpPr>
            <p:cNvPr id="3846" name="Google Shape;3846;p57"/>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7"/>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57"/>
          <p:cNvGrpSpPr/>
          <p:nvPr/>
        </p:nvGrpSpPr>
        <p:grpSpPr>
          <a:xfrm>
            <a:off x="3339743" y="1996839"/>
            <a:ext cx="276293" cy="274804"/>
            <a:chOff x="-4211975" y="2046625"/>
            <a:chExt cx="292250" cy="290675"/>
          </a:xfrm>
        </p:grpSpPr>
        <p:sp>
          <p:nvSpPr>
            <p:cNvPr id="3856" name="Google Shape;3856;p57"/>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57"/>
          <p:cNvGrpSpPr/>
          <p:nvPr/>
        </p:nvGrpSpPr>
        <p:grpSpPr>
          <a:xfrm>
            <a:off x="749711" y="2431822"/>
            <a:ext cx="210753" cy="277782"/>
            <a:chOff x="-4178875" y="2405775"/>
            <a:chExt cx="222925" cy="293825"/>
          </a:xfrm>
        </p:grpSpPr>
        <p:sp>
          <p:nvSpPr>
            <p:cNvPr id="3859" name="Google Shape;3859;p57"/>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7"/>
          <p:cNvGrpSpPr/>
          <p:nvPr/>
        </p:nvGrpSpPr>
        <p:grpSpPr>
          <a:xfrm>
            <a:off x="5534122" y="2441146"/>
            <a:ext cx="275537" cy="259134"/>
            <a:chOff x="-4211975" y="2783850"/>
            <a:chExt cx="291450" cy="274100"/>
          </a:xfrm>
        </p:grpSpPr>
        <p:sp>
          <p:nvSpPr>
            <p:cNvPr id="3863" name="Google Shape;3863;p57"/>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57"/>
          <p:cNvSpPr/>
          <p:nvPr/>
        </p:nvSpPr>
        <p:spPr>
          <a:xfrm>
            <a:off x="4665724" y="1995729"/>
            <a:ext cx="261379" cy="277026"/>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7" name="Google Shape;3867;p57"/>
          <p:cNvGrpSpPr/>
          <p:nvPr/>
        </p:nvGrpSpPr>
        <p:grpSpPr>
          <a:xfrm>
            <a:off x="2461926" y="2432944"/>
            <a:ext cx="275537" cy="275537"/>
            <a:chOff x="-2419325" y="2408150"/>
            <a:chExt cx="291450" cy="291450"/>
          </a:xfrm>
        </p:grpSpPr>
        <p:sp>
          <p:nvSpPr>
            <p:cNvPr id="3868" name="Google Shape;3868;p57"/>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7"/>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7"/>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5" name="Google Shape;3875;p57"/>
          <p:cNvSpPr/>
          <p:nvPr/>
        </p:nvSpPr>
        <p:spPr>
          <a:xfrm>
            <a:off x="7713707" y="2432200"/>
            <a:ext cx="277759" cy="277026"/>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57"/>
          <p:cNvGrpSpPr/>
          <p:nvPr/>
        </p:nvGrpSpPr>
        <p:grpSpPr>
          <a:xfrm>
            <a:off x="3340122" y="2876126"/>
            <a:ext cx="275537" cy="276270"/>
            <a:chOff x="-1333200" y="2770450"/>
            <a:chExt cx="291450" cy="292225"/>
          </a:xfrm>
        </p:grpSpPr>
        <p:sp>
          <p:nvSpPr>
            <p:cNvPr id="3877" name="Google Shape;3877;p57"/>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7"/>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7"/>
          <p:cNvGrpSpPr/>
          <p:nvPr/>
        </p:nvGrpSpPr>
        <p:grpSpPr>
          <a:xfrm>
            <a:off x="5533378" y="2876492"/>
            <a:ext cx="277026" cy="275537"/>
            <a:chOff x="-5635200" y="2037975"/>
            <a:chExt cx="293025" cy="291450"/>
          </a:xfrm>
        </p:grpSpPr>
        <p:sp>
          <p:nvSpPr>
            <p:cNvPr id="3880" name="Google Shape;3880;p57"/>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7"/>
          <p:cNvGrpSpPr/>
          <p:nvPr/>
        </p:nvGrpSpPr>
        <p:grpSpPr>
          <a:xfrm>
            <a:off x="6834441" y="1996473"/>
            <a:ext cx="279271" cy="275537"/>
            <a:chOff x="-5637575" y="2397900"/>
            <a:chExt cx="295400" cy="291450"/>
          </a:xfrm>
        </p:grpSpPr>
        <p:sp>
          <p:nvSpPr>
            <p:cNvPr id="3883" name="Google Shape;3883;p57"/>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7"/>
          <p:cNvGrpSpPr/>
          <p:nvPr/>
        </p:nvGrpSpPr>
        <p:grpSpPr>
          <a:xfrm>
            <a:off x="4216890" y="2432578"/>
            <a:ext cx="277002" cy="276270"/>
            <a:chOff x="-5635975" y="2757075"/>
            <a:chExt cx="293000" cy="292225"/>
          </a:xfrm>
        </p:grpSpPr>
        <p:sp>
          <p:nvSpPr>
            <p:cNvPr id="3888" name="Google Shape;3888;p57"/>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7"/>
          <p:cNvGrpSpPr/>
          <p:nvPr/>
        </p:nvGrpSpPr>
        <p:grpSpPr>
          <a:xfrm>
            <a:off x="5963340" y="2876492"/>
            <a:ext cx="277026" cy="275537"/>
            <a:chOff x="-3854375" y="2046625"/>
            <a:chExt cx="293025" cy="291450"/>
          </a:xfrm>
        </p:grpSpPr>
        <p:sp>
          <p:nvSpPr>
            <p:cNvPr id="3891" name="Google Shape;3891;p57"/>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7"/>
          <p:cNvGrpSpPr/>
          <p:nvPr/>
        </p:nvGrpSpPr>
        <p:grpSpPr>
          <a:xfrm>
            <a:off x="1149953" y="2431833"/>
            <a:ext cx="278515" cy="277759"/>
            <a:chOff x="-3854375" y="2405000"/>
            <a:chExt cx="294600" cy="293800"/>
          </a:xfrm>
        </p:grpSpPr>
        <p:sp>
          <p:nvSpPr>
            <p:cNvPr id="3894" name="Google Shape;3894;p57"/>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7"/>
          <p:cNvGrpSpPr/>
          <p:nvPr/>
        </p:nvGrpSpPr>
        <p:grpSpPr>
          <a:xfrm>
            <a:off x="5964084" y="2432212"/>
            <a:ext cx="275537" cy="277002"/>
            <a:chOff x="-3852025" y="2764950"/>
            <a:chExt cx="291450" cy="293000"/>
          </a:xfrm>
        </p:grpSpPr>
        <p:sp>
          <p:nvSpPr>
            <p:cNvPr id="3897" name="Google Shape;3897;p57"/>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57"/>
          <p:cNvSpPr/>
          <p:nvPr/>
        </p:nvSpPr>
        <p:spPr>
          <a:xfrm>
            <a:off x="5086426" y="2029621"/>
            <a:ext cx="276270" cy="209241"/>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4658279" y="2876504"/>
            <a:ext cx="276270" cy="275513"/>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57"/>
          <p:cNvGrpSpPr/>
          <p:nvPr/>
        </p:nvGrpSpPr>
        <p:grpSpPr>
          <a:xfrm>
            <a:off x="8143711" y="2432578"/>
            <a:ext cx="275537" cy="276270"/>
            <a:chOff x="-2060175" y="2768875"/>
            <a:chExt cx="291450" cy="292225"/>
          </a:xfrm>
        </p:grpSpPr>
        <p:sp>
          <p:nvSpPr>
            <p:cNvPr id="3902" name="Google Shape;3902;p57"/>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7"/>
          <p:cNvGrpSpPr/>
          <p:nvPr/>
        </p:nvGrpSpPr>
        <p:grpSpPr>
          <a:xfrm>
            <a:off x="1597285" y="2876492"/>
            <a:ext cx="276270" cy="275537"/>
            <a:chOff x="-937025" y="2064750"/>
            <a:chExt cx="292225" cy="291450"/>
          </a:xfrm>
        </p:grpSpPr>
        <p:sp>
          <p:nvSpPr>
            <p:cNvPr id="3905" name="Google Shape;3905;p57"/>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7"/>
          <p:cNvGrpSpPr/>
          <p:nvPr/>
        </p:nvGrpSpPr>
        <p:grpSpPr>
          <a:xfrm>
            <a:off x="2035062" y="1996107"/>
            <a:ext cx="276293" cy="276270"/>
            <a:chOff x="-5276050" y="2037975"/>
            <a:chExt cx="292250" cy="292225"/>
          </a:xfrm>
        </p:grpSpPr>
        <p:sp>
          <p:nvSpPr>
            <p:cNvPr id="3909" name="Google Shape;3909;p57"/>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2" name="Google Shape;3912;p57"/>
          <p:cNvSpPr/>
          <p:nvPr/>
        </p:nvSpPr>
        <p:spPr>
          <a:xfrm>
            <a:off x="7271750" y="2004757"/>
            <a:ext cx="281493" cy="258969"/>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4658279" y="2432956"/>
            <a:ext cx="276270" cy="275513"/>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4" name="Google Shape;3914;p57"/>
          <p:cNvGrpSpPr/>
          <p:nvPr/>
        </p:nvGrpSpPr>
        <p:grpSpPr>
          <a:xfrm>
            <a:off x="3806929" y="1996473"/>
            <a:ext cx="212242" cy="275537"/>
            <a:chOff x="-3462150" y="2046625"/>
            <a:chExt cx="224500" cy="291450"/>
          </a:xfrm>
        </p:grpSpPr>
        <p:sp>
          <p:nvSpPr>
            <p:cNvPr id="3915" name="Google Shape;3915;p57"/>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7"/>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57"/>
          <p:cNvGrpSpPr/>
          <p:nvPr/>
        </p:nvGrpSpPr>
        <p:grpSpPr>
          <a:xfrm>
            <a:off x="1613297" y="2432200"/>
            <a:ext cx="244244" cy="277026"/>
            <a:chOff x="-3478675" y="2405775"/>
            <a:chExt cx="258350" cy="293025"/>
          </a:xfrm>
        </p:grpSpPr>
        <p:sp>
          <p:nvSpPr>
            <p:cNvPr id="3923" name="Google Shape;3923;p57"/>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7"/>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7"/>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57"/>
          <p:cNvGrpSpPr/>
          <p:nvPr/>
        </p:nvGrpSpPr>
        <p:grpSpPr>
          <a:xfrm>
            <a:off x="6459310" y="2432578"/>
            <a:ext cx="177995" cy="276270"/>
            <a:chOff x="-3443250" y="2765725"/>
            <a:chExt cx="188275" cy="292225"/>
          </a:xfrm>
        </p:grpSpPr>
        <p:sp>
          <p:nvSpPr>
            <p:cNvPr id="3928" name="Google Shape;3928;p57"/>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57"/>
          <p:cNvGrpSpPr/>
          <p:nvPr/>
        </p:nvGrpSpPr>
        <p:grpSpPr>
          <a:xfrm>
            <a:off x="733332" y="2875748"/>
            <a:ext cx="243511" cy="277026"/>
            <a:chOff x="-1684475" y="2049000"/>
            <a:chExt cx="257575" cy="293025"/>
          </a:xfrm>
        </p:grpSpPr>
        <p:sp>
          <p:nvSpPr>
            <p:cNvPr id="3933" name="Google Shape;3933;p57"/>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57"/>
          <p:cNvSpPr/>
          <p:nvPr/>
        </p:nvSpPr>
        <p:spPr>
          <a:xfrm>
            <a:off x="2029118" y="2876303"/>
            <a:ext cx="288182" cy="275915"/>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8" name="Google Shape;3938;p57"/>
          <p:cNvGrpSpPr/>
          <p:nvPr/>
        </p:nvGrpSpPr>
        <p:grpSpPr>
          <a:xfrm>
            <a:off x="2906310" y="2876126"/>
            <a:ext cx="275537" cy="276270"/>
            <a:chOff x="-1700225" y="2768875"/>
            <a:chExt cx="291450" cy="292225"/>
          </a:xfrm>
        </p:grpSpPr>
        <p:sp>
          <p:nvSpPr>
            <p:cNvPr id="3939" name="Google Shape;3939;p57"/>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7"/>
          <p:cNvGrpSpPr/>
          <p:nvPr/>
        </p:nvGrpSpPr>
        <p:grpSpPr>
          <a:xfrm>
            <a:off x="2477939" y="2875748"/>
            <a:ext cx="243511" cy="277026"/>
            <a:chOff x="-919700" y="2420750"/>
            <a:chExt cx="257575" cy="293025"/>
          </a:xfrm>
        </p:grpSpPr>
        <p:sp>
          <p:nvSpPr>
            <p:cNvPr id="3946" name="Google Shape;3946;p57"/>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57"/>
          <p:cNvGrpSpPr/>
          <p:nvPr/>
        </p:nvGrpSpPr>
        <p:grpSpPr>
          <a:xfrm>
            <a:off x="1601337" y="1999795"/>
            <a:ext cx="268164" cy="268892"/>
            <a:chOff x="6679825" y="2693700"/>
            <a:chExt cx="257875" cy="258575"/>
          </a:xfrm>
        </p:grpSpPr>
        <p:sp>
          <p:nvSpPr>
            <p:cNvPr id="3950" name="Google Shape;3950;p57"/>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7"/>
          <p:cNvGrpSpPr/>
          <p:nvPr/>
        </p:nvGrpSpPr>
        <p:grpSpPr>
          <a:xfrm>
            <a:off x="6410639" y="1997635"/>
            <a:ext cx="275336" cy="273213"/>
            <a:chOff x="6790450" y="3119050"/>
            <a:chExt cx="262750" cy="260675"/>
          </a:xfrm>
        </p:grpSpPr>
        <p:sp>
          <p:nvSpPr>
            <p:cNvPr id="3953" name="Google Shape;3953;p57"/>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57"/>
          <p:cNvGrpSpPr/>
          <p:nvPr/>
        </p:nvGrpSpPr>
        <p:grpSpPr>
          <a:xfrm>
            <a:off x="5107316" y="3313141"/>
            <a:ext cx="234489" cy="266770"/>
            <a:chOff x="7660859" y="2571753"/>
            <a:chExt cx="366561" cy="417024"/>
          </a:xfrm>
        </p:grpSpPr>
        <p:sp>
          <p:nvSpPr>
            <p:cNvPr id="3956" name="Google Shape;3956;p57"/>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57"/>
          <p:cNvGrpSpPr/>
          <p:nvPr/>
        </p:nvGrpSpPr>
        <p:grpSpPr>
          <a:xfrm>
            <a:off x="3344505" y="3313141"/>
            <a:ext cx="266770" cy="266770"/>
            <a:chOff x="5566722" y="2571753"/>
            <a:chExt cx="417024" cy="417024"/>
          </a:xfrm>
        </p:grpSpPr>
        <p:sp>
          <p:nvSpPr>
            <p:cNvPr id="3960" name="Google Shape;3960;p57"/>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57"/>
          <p:cNvGrpSpPr/>
          <p:nvPr/>
        </p:nvGrpSpPr>
        <p:grpSpPr>
          <a:xfrm>
            <a:off x="3779668" y="3380101"/>
            <a:ext cx="266764" cy="132851"/>
            <a:chOff x="6090251" y="2676413"/>
            <a:chExt cx="417014" cy="207677"/>
          </a:xfrm>
        </p:grpSpPr>
        <p:sp>
          <p:nvSpPr>
            <p:cNvPr id="3963" name="Google Shape;3963;p57"/>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57"/>
          <p:cNvGrpSpPr/>
          <p:nvPr/>
        </p:nvGrpSpPr>
        <p:grpSpPr>
          <a:xfrm>
            <a:off x="4663029" y="3313141"/>
            <a:ext cx="266770" cy="266770"/>
            <a:chOff x="7137330" y="2571753"/>
            <a:chExt cx="417024" cy="417024"/>
          </a:xfrm>
        </p:grpSpPr>
        <p:sp>
          <p:nvSpPr>
            <p:cNvPr id="3968" name="Google Shape;3968;p57"/>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57"/>
          <p:cNvGrpSpPr/>
          <p:nvPr/>
        </p:nvGrpSpPr>
        <p:grpSpPr>
          <a:xfrm>
            <a:off x="4222006" y="3313141"/>
            <a:ext cx="266770" cy="266770"/>
            <a:chOff x="6613801" y="2571753"/>
            <a:chExt cx="417024" cy="417024"/>
          </a:xfrm>
        </p:grpSpPr>
        <p:sp>
          <p:nvSpPr>
            <p:cNvPr id="3972" name="Google Shape;3972;p57"/>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7"/>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7"/>
          <p:cNvGrpSpPr/>
          <p:nvPr/>
        </p:nvGrpSpPr>
        <p:grpSpPr>
          <a:xfrm>
            <a:off x="1155819" y="3313134"/>
            <a:ext cx="266784" cy="266784"/>
            <a:chOff x="2964567" y="2571753"/>
            <a:chExt cx="417045" cy="417045"/>
          </a:xfrm>
        </p:grpSpPr>
        <p:sp>
          <p:nvSpPr>
            <p:cNvPr id="3978" name="Google Shape;3978;p57"/>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7"/>
          <p:cNvGrpSpPr/>
          <p:nvPr/>
        </p:nvGrpSpPr>
        <p:grpSpPr>
          <a:xfrm>
            <a:off x="1602034" y="3352732"/>
            <a:ext cx="266770" cy="187588"/>
            <a:chOff x="3476576" y="2633631"/>
            <a:chExt cx="417024" cy="293244"/>
          </a:xfrm>
        </p:grpSpPr>
        <p:sp>
          <p:nvSpPr>
            <p:cNvPr id="3981" name="Google Shape;3981;p57"/>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7"/>
          <p:cNvGrpSpPr/>
          <p:nvPr/>
        </p:nvGrpSpPr>
        <p:grpSpPr>
          <a:xfrm>
            <a:off x="2039817" y="3313188"/>
            <a:ext cx="266784" cy="266677"/>
            <a:chOff x="3988564" y="2571836"/>
            <a:chExt cx="417045" cy="416878"/>
          </a:xfrm>
        </p:grpSpPr>
        <p:sp>
          <p:nvSpPr>
            <p:cNvPr id="3984" name="Google Shape;3984;p57"/>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57"/>
          <p:cNvGrpSpPr/>
          <p:nvPr/>
        </p:nvGrpSpPr>
        <p:grpSpPr>
          <a:xfrm>
            <a:off x="2466309" y="3313141"/>
            <a:ext cx="266770" cy="266770"/>
            <a:chOff x="4500573" y="2571753"/>
            <a:chExt cx="417024" cy="417024"/>
          </a:xfrm>
        </p:grpSpPr>
        <p:sp>
          <p:nvSpPr>
            <p:cNvPr id="3987" name="Google Shape;3987;p57"/>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57"/>
          <p:cNvGrpSpPr/>
          <p:nvPr/>
        </p:nvGrpSpPr>
        <p:grpSpPr>
          <a:xfrm>
            <a:off x="2910693" y="3313141"/>
            <a:ext cx="266770" cy="266770"/>
            <a:chOff x="5012603" y="2571753"/>
            <a:chExt cx="417024" cy="417024"/>
          </a:xfrm>
        </p:grpSpPr>
        <p:sp>
          <p:nvSpPr>
            <p:cNvPr id="3990" name="Google Shape;3990;p57"/>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2" name="Google Shape;3992;p57"/>
          <p:cNvSpPr/>
          <p:nvPr/>
        </p:nvSpPr>
        <p:spPr>
          <a:xfrm>
            <a:off x="6846409" y="2880881"/>
            <a:ext cx="266760" cy="266760"/>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3" name="Google Shape;3993;p57"/>
          <p:cNvGrpSpPr/>
          <p:nvPr/>
        </p:nvGrpSpPr>
        <p:grpSpPr>
          <a:xfrm>
            <a:off x="7279097" y="2880876"/>
            <a:ext cx="266797" cy="266770"/>
            <a:chOff x="812101" y="2571761"/>
            <a:chExt cx="417066" cy="417024"/>
          </a:xfrm>
        </p:grpSpPr>
        <p:sp>
          <p:nvSpPr>
            <p:cNvPr id="3994" name="Google Shape;3994;p5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57"/>
          <p:cNvGrpSpPr/>
          <p:nvPr/>
        </p:nvGrpSpPr>
        <p:grpSpPr>
          <a:xfrm>
            <a:off x="7719201" y="2880876"/>
            <a:ext cx="266770" cy="266770"/>
            <a:chOff x="1323129" y="2571761"/>
            <a:chExt cx="417024" cy="417024"/>
          </a:xfrm>
        </p:grpSpPr>
        <p:sp>
          <p:nvSpPr>
            <p:cNvPr id="3999" name="Google Shape;3999;p5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57"/>
          <p:cNvGrpSpPr/>
          <p:nvPr/>
        </p:nvGrpSpPr>
        <p:grpSpPr>
          <a:xfrm>
            <a:off x="721495" y="3313134"/>
            <a:ext cx="267184" cy="266784"/>
            <a:chOff x="2344476" y="2571761"/>
            <a:chExt cx="417671" cy="417045"/>
          </a:xfrm>
        </p:grpSpPr>
        <p:sp>
          <p:nvSpPr>
            <p:cNvPr id="4004" name="Google Shape;4004;p57"/>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57"/>
          <p:cNvGrpSpPr/>
          <p:nvPr/>
        </p:nvGrpSpPr>
        <p:grpSpPr>
          <a:xfrm>
            <a:off x="5541161" y="3315796"/>
            <a:ext cx="261461" cy="261461"/>
            <a:chOff x="2038375" y="3798025"/>
            <a:chExt cx="841792" cy="841792"/>
          </a:xfrm>
        </p:grpSpPr>
        <p:sp>
          <p:nvSpPr>
            <p:cNvPr id="4007" name="Google Shape;4007;p57"/>
            <p:cNvSpPr/>
            <p:nvPr/>
          </p:nvSpPr>
          <p:spPr>
            <a:xfrm>
              <a:off x="2186646" y="3907135"/>
              <a:ext cx="545341" cy="623694"/>
            </a:xfrm>
            <a:custGeom>
              <a:rect b="b" l="l" r="r" t="t"/>
              <a:pathLst>
                <a:path extrusionOk="0" h="208768" w="182541">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2038375" y="3798025"/>
              <a:ext cx="841792" cy="841792"/>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9" name="Google Shape;4009;p57"/>
          <p:cNvSpPr/>
          <p:nvPr/>
        </p:nvSpPr>
        <p:spPr>
          <a:xfrm>
            <a:off x="8147228" y="2877059"/>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3" name="Shape 4013"/>
        <p:cNvGrpSpPr/>
        <p:nvPr/>
      </p:nvGrpSpPr>
      <p:grpSpPr>
        <a:xfrm>
          <a:off x="0" y="0"/>
          <a:ext cx="0" cy="0"/>
          <a:chOff x="0" y="0"/>
          <a:chExt cx="0" cy="0"/>
        </a:xfrm>
      </p:grpSpPr>
      <p:pic>
        <p:nvPicPr>
          <p:cNvPr id="4014" name="Google Shape;4014;p58">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0" title="lifestyle-scene-anime-style-with-people-doing-daily-tasks (1).jpg"/>
          <p:cNvPicPr preferRelativeResize="0"/>
          <p:nvPr>
            <p:ph idx="2" type="pic"/>
          </p:nvPr>
        </p:nvPicPr>
        <p:blipFill rotWithShape="1">
          <a:blip r:embed="rId3">
            <a:alphaModFix/>
          </a:blip>
          <a:srcRect b="0" l="12848" r="12840" t="0"/>
          <a:stretch/>
        </p:blipFill>
        <p:spPr>
          <a:xfrm>
            <a:off x="4370550" y="1486500"/>
            <a:ext cx="4544850" cy="3428399"/>
          </a:xfrm>
          <a:prstGeom prst="rect">
            <a:avLst/>
          </a:prstGeom>
        </p:spPr>
      </p:pic>
      <p:sp>
        <p:nvSpPr>
          <p:cNvPr id="202" name="Google Shape;202;p30"/>
          <p:cNvSpPr txBox="1"/>
          <p:nvPr>
            <p:ph type="title"/>
          </p:nvPr>
        </p:nvSpPr>
        <p:spPr>
          <a:xfrm>
            <a:off x="228600" y="228600"/>
            <a:ext cx="86868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HERE A LONG TITLE TO CAPTIVATE THE AUDIENCE ATTENTION</a:t>
            </a:r>
            <a:endParaRPr/>
          </a:p>
        </p:txBody>
      </p:sp>
      <p:sp>
        <p:nvSpPr>
          <p:cNvPr id="203" name="Google Shape;203;p30"/>
          <p:cNvSpPr txBox="1"/>
          <p:nvPr>
            <p:ph idx="1" type="body"/>
          </p:nvPr>
        </p:nvSpPr>
        <p:spPr>
          <a:xfrm>
            <a:off x="228600" y="2143799"/>
            <a:ext cx="3824100" cy="21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a:t>
            </a:r>
            <a:r>
              <a:rPr lang="en">
                <a:solidFill>
                  <a:schemeClr val="dk1"/>
                </a:solidFill>
              </a:rPr>
              <a:t>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0"/>
              </a:spcBef>
              <a:spcAft>
                <a:spcPts val="0"/>
              </a:spcAft>
              <a:buSzPts val="1400"/>
              <a:buChar char="☐"/>
            </a:pPr>
            <a:r>
              <a:rPr lang="en">
                <a:solidFill>
                  <a:schemeClr val="dk1"/>
                </a:solidFill>
              </a:rPr>
              <a:t>They’re sim</a:t>
            </a:r>
            <a:r>
              <a:rPr lang="en">
                <a:solidFill>
                  <a:schemeClr val="dk1"/>
                </a:solidFill>
              </a:rPr>
              <a:t>ple </a:t>
            </a:r>
            <a:endParaRPr>
              <a:solidFill>
                <a:schemeClr val="dk1"/>
              </a:solidFill>
            </a:endParaRPr>
          </a:p>
          <a:p>
            <a:pPr indent="-215900" lvl="0" marL="241300" rtl="0" algn="l">
              <a:spcBef>
                <a:spcPts val="0"/>
              </a:spcBef>
              <a:spcAft>
                <a:spcPts val="0"/>
              </a:spcAft>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t>You can replace the image. Just right-click on it and select “Replace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1" title="lifestyle-scene-anime-style-with-person-doing-daily-tasks (4) copia.jpg"/>
          <p:cNvPicPr preferRelativeResize="0"/>
          <p:nvPr>
            <p:ph idx="3" type="pic"/>
          </p:nvPr>
        </p:nvPicPr>
        <p:blipFill rotWithShape="1">
          <a:blip r:embed="rId3">
            <a:alphaModFix/>
          </a:blip>
          <a:srcRect b="2370" l="0" r="0" t="19905"/>
          <a:stretch/>
        </p:blipFill>
        <p:spPr>
          <a:xfrm>
            <a:off x="228600" y="228600"/>
            <a:ext cx="8686802" cy="2706601"/>
          </a:xfrm>
          <a:prstGeom prst="rect">
            <a:avLst/>
          </a:prstGeom>
        </p:spPr>
      </p:pic>
      <p:sp>
        <p:nvSpPr>
          <p:cNvPr id="209" name="Google Shape;209;p31"/>
          <p:cNvSpPr txBox="1"/>
          <p:nvPr>
            <p:ph idx="1" type="subTitle"/>
          </p:nvPr>
        </p:nvSpPr>
        <p:spPr>
          <a:xfrm>
            <a:off x="1616400" y="4562856"/>
            <a:ext cx="5911200" cy="4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10" name="Google Shape;210;p31"/>
          <p:cNvSpPr txBox="1"/>
          <p:nvPr>
            <p:ph type="title"/>
          </p:nvPr>
        </p:nvSpPr>
        <p:spPr>
          <a:xfrm>
            <a:off x="795450" y="3046753"/>
            <a:ext cx="7553100" cy="12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0"/>
              <a:t>NAME OF THE SECTION</a:t>
            </a:r>
            <a:endParaRPr sz="7000"/>
          </a:p>
        </p:txBody>
      </p:sp>
      <p:sp>
        <p:nvSpPr>
          <p:cNvPr id="211" name="Google Shape;211;p31"/>
          <p:cNvSpPr txBox="1"/>
          <p:nvPr>
            <p:ph idx="2" type="title"/>
          </p:nvPr>
        </p:nvSpPr>
        <p:spPr>
          <a:xfrm>
            <a:off x="228588" y="228588"/>
            <a:ext cx="1268400" cy="1108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228600" y="338175"/>
            <a:ext cx="8686800" cy="11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LET’S HAVE A LOOK</a:t>
            </a:r>
            <a:endParaRPr sz="5000"/>
          </a:p>
        </p:txBody>
      </p:sp>
      <p:sp>
        <p:nvSpPr>
          <p:cNvPr id="217" name="Google Shape;217;p32"/>
          <p:cNvSpPr txBox="1"/>
          <p:nvPr>
            <p:ph idx="1" type="subTitle"/>
          </p:nvPr>
        </p:nvSpPr>
        <p:spPr>
          <a:xfrm>
            <a:off x="3352800" y="1901400"/>
            <a:ext cx="5562600" cy="25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t>
            </a:r>
            <a:r>
              <a:rPr lang="en"/>
              <a:t>TWO KEY IDEAS</a:t>
            </a:r>
            <a:endParaRPr/>
          </a:p>
        </p:txBody>
      </p:sp>
      <p:sp>
        <p:nvSpPr>
          <p:cNvPr id="223" name="Google Shape;223;p33"/>
          <p:cNvSpPr txBox="1"/>
          <p:nvPr>
            <p:ph idx="3" type="subTitle"/>
          </p:nvPr>
        </p:nvSpPr>
        <p:spPr>
          <a:xfrm>
            <a:off x="3705600" y="1927918"/>
            <a:ext cx="48918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224" name="Google Shape;224;p33"/>
          <p:cNvSpPr txBox="1"/>
          <p:nvPr>
            <p:ph idx="4" type="subTitle"/>
          </p:nvPr>
        </p:nvSpPr>
        <p:spPr>
          <a:xfrm>
            <a:off x="3705600" y="3509876"/>
            <a:ext cx="48918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25" name="Google Shape;225;p33"/>
          <p:cNvSpPr txBox="1"/>
          <p:nvPr>
            <p:ph idx="1" type="subTitle"/>
          </p:nvPr>
        </p:nvSpPr>
        <p:spPr>
          <a:xfrm>
            <a:off x="3705600" y="1511525"/>
            <a:ext cx="4891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LEARN ABOUT MERCURY</a:t>
            </a:r>
            <a:endParaRPr/>
          </a:p>
        </p:txBody>
      </p:sp>
      <p:sp>
        <p:nvSpPr>
          <p:cNvPr id="226" name="Google Shape;226;p33"/>
          <p:cNvSpPr txBox="1"/>
          <p:nvPr>
            <p:ph idx="2" type="subTitle"/>
          </p:nvPr>
        </p:nvSpPr>
        <p:spPr>
          <a:xfrm>
            <a:off x="3705600" y="3093482"/>
            <a:ext cx="4891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TAKE A LOOK AT VENUS</a:t>
            </a:r>
            <a:endParaRPr/>
          </a:p>
        </p:txBody>
      </p:sp>
      <p:cxnSp>
        <p:nvCxnSpPr>
          <p:cNvPr id="227" name="Google Shape;227;p33"/>
          <p:cNvCxnSpPr/>
          <p:nvPr/>
        </p:nvCxnSpPr>
        <p:spPr>
          <a:xfrm>
            <a:off x="228600" y="801300"/>
            <a:ext cx="8686800" cy="0"/>
          </a:xfrm>
          <a:prstGeom prst="straightConnector1">
            <a:avLst/>
          </a:prstGeom>
          <a:noFill/>
          <a:ln cap="flat" cmpd="sng" w="19050">
            <a:solidFill>
              <a:schemeClr val="dk2"/>
            </a:solidFill>
            <a:prstDash val="solid"/>
            <a:round/>
            <a:headEnd len="med" w="med" type="none"/>
            <a:tailEnd len="med" w="med" type="none"/>
          </a:ln>
        </p:spPr>
      </p:cxnSp>
      <p:pic>
        <p:nvPicPr>
          <p:cNvPr id="228" name="Google Shape;228;p33" title="lifestyle-scene-anime-style-with-person-doing-daily-tasks copia.jpg"/>
          <p:cNvPicPr preferRelativeResize="0"/>
          <p:nvPr>
            <p:ph idx="5" type="pic"/>
          </p:nvPr>
        </p:nvPicPr>
        <p:blipFill rotWithShape="1">
          <a:blip r:embed="rId3">
            <a:alphaModFix/>
          </a:blip>
          <a:srcRect b="0" l="2355" r="10733" t="0"/>
          <a:stretch/>
        </p:blipFill>
        <p:spPr>
          <a:xfrm>
            <a:off x="228600" y="1029900"/>
            <a:ext cx="3159000" cy="3885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idx="6" type="title"/>
          </p:nvPr>
        </p:nvSpPr>
        <p:spPr>
          <a:xfrm>
            <a:off x="228600" y="434220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WRITE A TITLE FOR YOUR THREE IDEAS</a:t>
            </a:r>
            <a:endParaRPr/>
          </a:p>
        </p:txBody>
      </p:sp>
      <p:sp>
        <p:nvSpPr>
          <p:cNvPr id="234" name="Google Shape;234;p34"/>
          <p:cNvSpPr txBox="1"/>
          <p:nvPr>
            <p:ph idx="1" type="subTitle"/>
          </p:nvPr>
        </p:nvSpPr>
        <p:spPr>
          <a:xfrm>
            <a:off x="3234356" y="841950"/>
            <a:ext cx="26754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r>
              <a:rPr b="1" lang="en"/>
              <a:t> </a:t>
            </a:r>
            <a:r>
              <a:rPr lang="en"/>
              <a:t>has a beautiful name and is the second planet from the Sun. It’s terribly hot and its atmosphere is extremely poisonous. It’s the second-brightest natural object in the night sky after the Moon</a:t>
            </a:r>
            <a:endParaRPr/>
          </a:p>
        </p:txBody>
      </p:sp>
      <p:sp>
        <p:nvSpPr>
          <p:cNvPr id="235" name="Google Shape;235;p34"/>
          <p:cNvSpPr txBox="1"/>
          <p:nvPr>
            <p:ph idx="2" type="subTitle"/>
          </p:nvPr>
        </p:nvSpPr>
        <p:spPr>
          <a:xfrm>
            <a:off x="228600" y="841950"/>
            <a:ext cx="26754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36" name="Google Shape;236;p34"/>
          <p:cNvSpPr txBox="1"/>
          <p:nvPr>
            <p:ph idx="3" type="subTitle"/>
          </p:nvPr>
        </p:nvSpPr>
        <p:spPr>
          <a:xfrm>
            <a:off x="6240112" y="841950"/>
            <a:ext cx="26754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37" name="Google Shape;237;p34"/>
          <p:cNvSpPr txBox="1"/>
          <p:nvPr>
            <p:ph type="title"/>
          </p:nvPr>
        </p:nvSpPr>
        <p:spPr>
          <a:xfrm>
            <a:off x="4325156" y="271956"/>
            <a:ext cx="493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8" name="Google Shape;238;p34"/>
          <p:cNvSpPr txBox="1"/>
          <p:nvPr>
            <p:ph idx="4" type="title"/>
          </p:nvPr>
        </p:nvSpPr>
        <p:spPr>
          <a:xfrm>
            <a:off x="1319400" y="272106"/>
            <a:ext cx="493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9" name="Google Shape;239;p34"/>
          <p:cNvSpPr txBox="1"/>
          <p:nvPr>
            <p:ph idx="5" type="title"/>
          </p:nvPr>
        </p:nvSpPr>
        <p:spPr>
          <a:xfrm>
            <a:off x="7330912" y="271956"/>
            <a:ext cx="4938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240" name="Google Shape;240;p34"/>
          <p:cNvCxnSpPr/>
          <p:nvPr/>
        </p:nvCxnSpPr>
        <p:spPr>
          <a:xfrm>
            <a:off x="228600" y="4914896"/>
            <a:ext cx="8686800" cy="0"/>
          </a:xfrm>
          <a:prstGeom prst="straightConnector1">
            <a:avLst/>
          </a:prstGeom>
          <a:noFill/>
          <a:ln cap="flat" cmpd="sng" w="19050">
            <a:solidFill>
              <a:schemeClr val="dk2"/>
            </a:solidFill>
            <a:prstDash val="solid"/>
            <a:round/>
            <a:headEnd len="med" w="med" type="none"/>
            <a:tailEnd len="med" w="med" type="none"/>
          </a:ln>
        </p:spPr>
      </p:cxnSp>
      <p:pic>
        <p:nvPicPr>
          <p:cNvPr id="241" name="Google Shape;241;p34" title="lifestyle-scene-anime-style-with-people-doing-daily-tasks (2).jpg"/>
          <p:cNvPicPr preferRelativeResize="0"/>
          <p:nvPr>
            <p:ph idx="7" type="pic"/>
          </p:nvPr>
        </p:nvPicPr>
        <p:blipFill rotWithShape="1">
          <a:blip r:embed="rId3">
            <a:alphaModFix/>
          </a:blip>
          <a:srcRect b="0" l="9395" r="9395" t="0"/>
          <a:stretch/>
        </p:blipFill>
        <p:spPr>
          <a:xfrm>
            <a:off x="228700" y="2211150"/>
            <a:ext cx="2675195" cy="1796773"/>
          </a:xfrm>
          <a:prstGeom prst="rect">
            <a:avLst/>
          </a:prstGeom>
        </p:spPr>
      </p:pic>
      <p:pic>
        <p:nvPicPr>
          <p:cNvPr id="242" name="Google Shape;242;p34" title="lifestyle-scene-anime-style-with-person-doing-daily-tasks (3).jpg"/>
          <p:cNvPicPr preferRelativeResize="0"/>
          <p:nvPr>
            <p:ph idx="8" type="pic"/>
          </p:nvPr>
        </p:nvPicPr>
        <p:blipFill rotWithShape="1">
          <a:blip r:embed="rId4">
            <a:alphaModFix/>
          </a:blip>
          <a:srcRect b="0" l="387" r="377" t="0"/>
          <a:stretch/>
        </p:blipFill>
        <p:spPr>
          <a:xfrm>
            <a:off x="3234452" y="2211150"/>
            <a:ext cx="2675195" cy="1796773"/>
          </a:xfrm>
          <a:prstGeom prst="rect">
            <a:avLst/>
          </a:prstGeom>
        </p:spPr>
      </p:pic>
      <p:pic>
        <p:nvPicPr>
          <p:cNvPr id="243" name="Google Shape;243;p34" title="lifestyle-scene-anime-style-with-people-doing-daily-tasks (1).jpg"/>
          <p:cNvPicPr preferRelativeResize="0"/>
          <p:nvPr>
            <p:ph idx="9" type="pic"/>
          </p:nvPr>
        </p:nvPicPr>
        <p:blipFill rotWithShape="1">
          <a:blip r:embed="rId5">
            <a:alphaModFix/>
          </a:blip>
          <a:srcRect b="0" l="8853" r="6743" t="0"/>
          <a:stretch/>
        </p:blipFill>
        <p:spPr>
          <a:xfrm>
            <a:off x="6240205" y="2211150"/>
            <a:ext cx="2675195" cy="17967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228600" y="228600"/>
            <a:ext cx="8686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LET’S REVIEW THESE </a:t>
            </a:r>
            <a:r>
              <a:rPr lang="en"/>
              <a:t>SIX IMPORTANT IDEAS</a:t>
            </a:r>
            <a:endParaRPr/>
          </a:p>
        </p:txBody>
      </p:sp>
      <p:cxnSp>
        <p:nvCxnSpPr>
          <p:cNvPr id="249" name="Google Shape;249;p35"/>
          <p:cNvCxnSpPr/>
          <p:nvPr/>
        </p:nvCxnSpPr>
        <p:spPr>
          <a:xfrm>
            <a:off x="228600" y="801300"/>
            <a:ext cx="8686800" cy="0"/>
          </a:xfrm>
          <a:prstGeom prst="straightConnector1">
            <a:avLst/>
          </a:prstGeom>
          <a:noFill/>
          <a:ln cap="flat" cmpd="sng" w="19050">
            <a:solidFill>
              <a:schemeClr val="dk2"/>
            </a:solidFill>
            <a:prstDash val="solid"/>
            <a:round/>
            <a:headEnd len="med" w="med" type="none"/>
            <a:tailEnd len="med" w="med" type="none"/>
          </a:ln>
        </p:spPr>
      </p:cxnSp>
      <p:sp>
        <p:nvSpPr>
          <p:cNvPr id="250" name="Google Shape;250;p35"/>
          <p:cNvSpPr txBox="1"/>
          <p:nvPr>
            <p:ph idx="1" type="subTitle"/>
          </p:nvPr>
        </p:nvSpPr>
        <p:spPr>
          <a:xfrm>
            <a:off x="228604" y="1555825"/>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Mercury is the closest planet to the Sun and the smallest one in the entire Solar System</a:t>
            </a:r>
            <a:endParaRPr/>
          </a:p>
        </p:txBody>
      </p:sp>
      <p:sp>
        <p:nvSpPr>
          <p:cNvPr id="251" name="Google Shape;251;p35"/>
          <p:cNvSpPr txBox="1"/>
          <p:nvPr>
            <p:ph idx="2" type="subTitle"/>
          </p:nvPr>
        </p:nvSpPr>
        <p:spPr>
          <a:xfrm>
            <a:off x="4580096" y="1555825"/>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 has extremely high temperatures</a:t>
            </a:r>
            <a:endParaRPr/>
          </a:p>
        </p:txBody>
      </p:sp>
      <p:sp>
        <p:nvSpPr>
          <p:cNvPr id="252" name="Google Shape;252;p35"/>
          <p:cNvSpPr txBox="1"/>
          <p:nvPr>
            <p:ph idx="3" type="subTitle"/>
          </p:nvPr>
        </p:nvSpPr>
        <p:spPr>
          <a:xfrm>
            <a:off x="228604" y="2789250"/>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Despite being red, Mars is actually a cold place. It is full of iron oxide dust, which gives the planet it reddish cast</a:t>
            </a:r>
            <a:endParaRPr/>
          </a:p>
        </p:txBody>
      </p:sp>
      <p:sp>
        <p:nvSpPr>
          <p:cNvPr id="253" name="Google Shape;253;p35"/>
          <p:cNvSpPr txBox="1"/>
          <p:nvPr>
            <p:ph idx="4" type="subTitle"/>
          </p:nvPr>
        </p:nvSpPr>
        <p:spPr>
          <a:xfrm>
            <a:off x="4580096" y="2789250"/>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Jupiter is the fourth-brightest object in the night sky. It was named after the Roman god of skies and lightning</a:t>
            </a:r>
            <a:endParaRPr/>
          </a:p>
        </p:txBody>
      </p:sp>
      <p:sp>
        <p:nvSpPr>
          <p:cNvPr id="254" name="Google Shape;254;p35"/>
          <p:cNvSpPr txBox="1"/>
          <p:nvPr>
            <p:ph idx="5" type="subTitle"/>
          </p:nvPr>
        </p:nvSpPr>
        <p:spPr>
          <a:xfrm>
            <a:off x="228604" y="4022675"/>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Saturn is a gas giant and has several beautiful rings and moons. It’s composed mostly of hydrogen and helium</a:t>
            </a:r>
            <a:endParaRPr/>
          </a:p>
        </p:txBody>
      </p:sp>
      <p:sp>
        <p:nvSpPr>
          <p:cNvPr id="255" name="Google Shape;255;p35"/>
          <p:cNvSpPr txBox="1"/>
          <p:nvPr>
            <p:ph idx="6" type="subTitle"/>
          </p:nvPr>
        </p:nvSpPr>
        <p:spPr>
          <a:xfrm>
            <a:off x="4580096" y="4022675"/>
            <a:ext cx="4137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Neptune is the farthest planet from the Sun. It’s also the fourth-largest planet by diameter in the Solar System</a:t>
            </a:r>
            <a:endParaRPr/>
          </a:p>
        </p:txBody>
      </p:sp>
      <p:sp>
        <p:nvSpPr>
          <p:cNvPr id="256" name="Google Shape;256;p35"/>
          <p:cNvSpPr txBox="1"/>
          <p:nvPr>
            <p:ph idx="7" type="subTitle"/>
          </p:nvPr>
        </p:nvSpPr>
        <p:spPr>
          <a:xfrm>
            <a:off x="228604" y="1139425"/>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MERCURY</a:t>
            </a:r>
            <a:endParaRPr/>
          </a:p>
        </p:txBody>
      </p:sp>
      <p:sp>
        <p:nvSpPr>
          <p:cNvPr id="257" name="Google Shape;257;p35"/>
          <p:cNvSpPr txBox="1"/>
          <p:nvPr>
            <p:ph idx="8" type="subTitle"/>
          </p:nvPr>
        </p:nvSpPr>
        <p:spPr>
          <a:xfrm>
            <a:off x="4580096" y="1139425"/>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VENUS</a:t>
            </a:r>
            <a:endParaRPr/>
          </a:p>
        </p:txBody>
      </p:sp>
      <p:sp>
        <p:nvSpPr>
          <p:cNvPr id="258" name="Google Shape;258;p35"/>
          <p:cNvSpPr txBox="1"/>
          <p:nvPr>
            <p:ph idx="9" type="subTitle"/>
          </p:nvPr>
        </p:nvSpPr>
        <p:spPr>
          <a:xfrm>
            <a:off x="228604" y="3606275"/>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SATURN</a:t>
            </a:r>
            <a:endParaRPr/>
          </a:p>
        </p:txBody>
      </p:sp>
      <p:sp>
        <p:nvSpPr>
          <p:cNvPr id="259" name="Google Shape;259;p35"/>
          <p:cNvSpPr txBox="1"/>
          <p:nvPr>
            <p:ph idx="13" type="subTitle"/>
          </p:nvPr>
        </p:nvSpPr>
        <p:spPr>
          <a:xfrm>
            <a:off x="228604" y="2372850"/>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MARS</a:t>
            </a:r>
            <a:endParaRPr/>
          </a:p>
        </p:txBody>
      </p:sp>
      <p:sp>
        <p:nvSpPr>
          <p:cNvPr id="260" name="Google Shape;260;p35"/>
          <p:cNvSpPr txBox="1"/>
          <p:nvPr>
            <p:ph idx="14" type="subTitle"/>
          </p:nvPr>
        </p:nvSpPr>
        <p:spPr>
          <a:xfrm>
            <a:off x="4580096" y="2372849"/>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JUPITER</a:t>
            </a:r>
            <a:endParaRPr/>
          </a:p>
        </p:txBody>
      </p:sp>
      <p:sp>
        <p:nvSpPr>
          <p:cNvPr id="261" name="Google Shape;261;p35"/>
          <p:cNvSpPr txBox="1"/>
          <p:nvPr>
            <p:ph idx="15" type="subTitle"/>
          </p:nvPr>
        </p:nvSpPr>
        <p:spPr>
          <a:xfrm>
            <a:off x="4580096" y="3606273"/>
            <a:ext cx="413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121710"/>
              </a:buClr>
              <a:buSzPts val="1100"/>
              <a:buFont typeface="Arial"/>
              <a:buNone/>
            </a:pPr>
            <a:r>
              <a:rPr lang="en"/>
              <a:t>THIS IS THE PLANET NEPTUNE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nime Style by Slidesgo">
  <a:themeElements>
    <a:clrScheme name="Simple Light">
      <a:dk1>
        <a:srgbClr val="11100B"/>
      </a:dk1>
      <a:lt1>
        <a:srgbClr val="F9EFD8"/>
      </a:lt1>
      <a:dk2>
        <a:srgbClr val="DE4A2D"/>
      </a:dk2>
      <a:lt2>
        <a:srgbClr val="FFFFFF"/>
      </a:lt2>
      <a:accent1>
        <a:srgbClr val="FFFFFF"/>
      </a:accent1>
      <a:accent2>
        <a:srgbClr val="FFFFFF"/>
      </a:accent2>
      <a:accent3>
        <a:srgbClr val="FFFFFF"/>
      </a:accent3>
      <a:accent4>
        <a:srgbClr val="FFFFFF"/>
      </a:accent4>
      <a:accent5>
        <a:srgbClr val="FFFFFF"/>
      </a:accent5>
      <a:accent6>
        <a:srgbClr val="FFFFFF"/>
      </a:accent6>
      <a:hlink>
        <a:srgbClr val="11100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